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77" r:id="rId9"/>
    <p:sldId id="282" r:id="rId10"/>
    <p:sldId id="283" r:id="rId11"/>
    <p:sldId id="284" r:id="rId12"/>
    <p:sldId id="286" r:id="rId13"/>
    <p:sldId id="285" r:id="rId14"/>
    <p:sldId id="289" r:id="rId15"/>
    <p:sldId id="288" r:id="rId16"/>
    <p:sldId id="291" r:id="rId17"/>
    <p:sldId id="290" r:id="rId18"/>
    <p:sldId id="287" r:id="rId19"/>
    <p:sldId id="29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9E7EE-F18D-4142-928B-985D4EF24A00}" v="77" dt="2024-11-19T13:41:15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17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ny Louys" userId="eda2ad8dfd6e6b30" providerId="LiveId" clId="{3F29E7EE-F18D-4142-928B-985D4EF24A00}"/>
    <pc:docChg chg="undo custSel addSld delSld modSld sldOrd">
      <pc:chgData name="Johnny Louys" userId="eda2ad8dfd6e6b30" providerId="LiveId" clId="{3F29E7EE-F18D-4142-928B-985D4EF24A00}" dt="2024-11-19T14:01:02.232" v="6789" actId="1076"/>
      <pc:docMkLst>
        <pc:docMk/>
      </pc:docMkLst>
      <pc:sldChg chg="modSp mod">
        <pc:chgData name="Johnny Louys" userId="eda2ad8dfd6e6b30" providerId="LiveId" clId="{3F29E7EE-F18D-4142-928B-985D4EF24A00}" dt="2024-11-19T07:31:32.400" v="3837" actId="20577"/>
        <pc:sldMkLst>
          <pc:docMk/>
          <pc:sldMk cId="2077039219" sldId="257"/>
        </pc:sldMkLst>
        <pc:spChg chg="mod">
          <ac:chgData name="Johnny Louys" userId="eda2ad8dfd6e6b30" providerId="LiveId" clId="{3F29E7EE-F18D-4142-928B-985D4EF24A00}" dt="2024-11-19T07:31:32.400" v="3837" actId="20577"/>
          <ac:spMkLst>
            <pc:docMk/>
            <pc:sldMk cId="2077039219" sldId="257"/>
            <ac:spMk id="3" creationId="{682AEC14-D88D-24E6-6A8A-5D5BD57A1D68}"/>
          </ac:spMkLst>
        </pc:spChg>
      </pc:sldChg>
      <pc:sldChg chg="addSp delSp modSp mod">
        <pc:chgData name="Johnny Louys" userId="eda2ad8dfd6e6b30" providerId="LiveId" clId="{3F29E7EE-F18D-4142-928B-985D4EF24A00}" dt="2024-11-18T10:27:48.716" v="2174" actId="14100"/>
        <pc:sldMkLst>
          <pc:docMk/>
          <pc:sldMk cId="1294112605" sldId="277"/>
        </pc:sldMkLst>
        <pc:spChg chg="mod">
          <ac:chgData name="Johnny Louys" userId="eda2ad8dfd6e6b30" providerId="LiveId" clId="{3F29E7EE-F18D-4142-928B-985D4EF24A00}" dt="2024-11-18T10:20:09.199" v="1441" actId="14100"/>
          <ac:spMkLst>
            <pc:docMk/>
            <pc:sldMk cId="1294112605" sldId="277"/>
            <ac:spMk id="2" creationId="{FAD12783-FD34-B59B-BA78-D76B73BAC8D6}"/>
          </ac:spMkLst>
        </pc:spChg>
        <pc:spChg chg="del">
          <ac:chgData name="Johnny Louys" userId="eda2ad8dfd6e6b30" providerId="LiveId" clId="{3F29E7EE-F18D-4142-928B-985D4EF24A00}" dt="2024-11-18T10:11:05.759" v="1062" actId="3680"/>
          <ac:spMkLst>
            <pc:docMk/>
            <pc:sldMk cId="1294112605" sldId="277"/>
            <ac:spMk id="3" creationId="{385F57CE-3F1E-3899-5F41-FF8490336D0D}"/>
          </ac:spMkLst>
        </pc:spChg>
        <pc:graphicFrameChg chg="add mod ord modGraphic">
          <ac:chgData name="Johnny Louys" userId="eda2ad8dfd6e6b30" providerId="LiveId" clId="{3F29E7EE-F18D-4142-928B-985D4EF24A00}" dt="2024-11-18T10:27:48.716" v="2174" actId="14100"/>
          <ac:graphicFrameMkLst>
            <pc:docMk/>
            <pc:sldMk cId="1294112605" sldId="277"/>
            <ac:graphicFrameMk id="4" creationId="{C4D93452-4467-108A-1ADF-BC2BB14B151B}"/>
          </ac:graphicFrameMkLst>
        </pc:graphicFrameChg>
        <pc:picChg chg="del">
          <ac:chgData name="Johnny Louys" userId="eda2ad8dfd6e6b30" providerId="LiveId" clId="{3F29E7EE-F18D-4142-928B-985D4EF24A00}" dt="2024-11-18T10:15:58.678" v="1266" actId="478"/>
          <ac:picMkLst>
            <pc:docMk/>
            <pc:sldMk cId="1294112605" sldId="277"/>
            <ac:picMk id="9" creationId="{6F6E4344-327A-74CC-DF35-A274A1AC3B95}"/>
          </ac:picMkLst>
        </pc:picChg>
      </pc:sldChg>
      <pc:sldChg chg="modSp mod">
        <pc:chgData name="Johnny Louys" userId="eda2ad8dfd6e6b30" providerId="LiveId" clId="{3F29E7EE-F18D-4142-928B-985D4EF24A00}" dt="2024-11-18T09:52:24.856" v="684" actId="20578"/>
        <pc:sldMkLst>
          <pc:docMk/>
          <pc:sldMk cId="578616833" sldId="278"/>
        </pc:sldMkLst>
        <pc:spChg chg="mod">
          <ac:chgData name="Johnny Louys" userId="eda2ad8dfd6e6b30" providerId="LiveId" clId="{3F29E7EE-F18D-4142-928B-985D4EF24A00}" dt="2024-11-18T09:52:24.856" v="684" actId="20578"/>
          <ac:spMkLst>
            <pc:docMk/>
            <pc:sldMk cId="578616833" sldId="278"/>
            <ac:spMk id="3" creationId="{D085FE0A-90D7-2F3B-65DA-1687F46588AA}"/>
          </ac:spMkLst>
        </pc:spChg>
      </pc:sldChg>
      <pc:sldChg chg="modSp add mod">
        <pc:chgData name="Johnny Louys" userId="eda2ad8dfd6e6b30" providerId="LiveId" clId="{3F29E7EE-F18D-4142-928B-985D4EF24A00}" dt="2024-11-18T10:09:39.820" v="1009" actId="20577"/>
        <pc:sldMkLst>
          <pc:docMk/>
          <pc:sldMk cId="3870763597" sldId="279"/>
        </pc:sldMkLst>
        <pc:spChg chg="mod">
          <ac:chgData name="Johnny Louys" userId="eda2ad8dfd6e6b30" providerId="LiveId" clId="{3F29E7EE-F18D-4142-928B-985D4EF24A00}" dt="2024-11-18T10:09:39.820" v="1009" actId="20577"/>
          <ac:spMkLst>
            <pc:docMk/>
            <pc:sldMk cId="3870763597" sldId="279"/>
            <ac:spMk id="3" creationId="{7AC8CCF4-6A0A-006D-C7E3-BCF967980E82}"/>
          </ac:spMkLst>
        </pc:spChg>
      </pc:sldChg>
      <pc:sldChg chg="addSp delSp modSp add mod ord">
        <pc:chgData name="Johnny Louys" userId="eda2ad8dfd6e6b30" providerId="LiveId" clId="{3F29E7EE-F18D-4142-928B-985D4EF24A00}" dt="2024-11-18T10:03:05.229" v="954" actId="1076"/>
        <pc:sldMkLst>
          <pc:docMk/>
          <pc:sldMk cId="3080304910" sldId="280"/>
        </pc:sldMkLst>
        <pc:spChg chg="mod">
          <ac:chgData name="Johnny Louys" userId="eda2ad8dfd6e6b30" providerId="LiveId" clId="{3F29E7EE-F18D-4142-928B-985D4EF24A00}" dt="2024-11-18T09:54:58.547" v="925" actId="6549"/>
          <ac:spMkLst>
            <pc:docMk/>
            <pc:sldMk cId="3080304910" sldId="280"/>
            <ac:spMk id="3" creationId="{E39351D2-3771-D836-CE6D-9DFA2B59FD38}"/>
          </ac:spMkLst>
        </pc:spChg>
        <pc:picChg chg="add mod">
          <ac:chgData name="Johnny Louys" userId="eda2ad8dfd6e6b30" providerId="LiveId" clId="{3F29E7EE-F18D-4142-928B-985D4EF24A00}" dt="2024-11-18T10:03:05.229" v="954" actId="1076"/>
          <ac:picMkLst>
            <pc:docMk/>
            <pc:sldMk cId="3080304910" sldId="280"/>
            <ac:picMk id="5" creationId="{231A23CF-DFB5-F717-98F3-73F2ACCE198C}"/>
          </ac:picMkLst>
        </pc:picChg>
        <pc:picChg chg="add mod">
          <ac:chgData name="Johnny Louys" userId="eda2ad8dfd6e6b30" providerId="LiveId" clId="{3F29E7EE-F18D-4142-928B-985D4EF24A00}" dt="2024-11-18T10:02:57.828" v="952" actId="1076"/>
          <ac:picMkLst>
            <pc:docMk/>
            <pc:sldMk cId="3080304910" sldId="280"/>
            <ac:picMk id="7" creationId="{49E3BE5B-9958-83C4-22FF-B08BE0CD0B04}"/>
          </ac:picMkLst>
        </pc:picChg>
        <pc:picChg chg="del">
          <ac:chgData name="Johnny Louys" userId="eda2ad8dfd6e6b30" providerId="LiveId" clId="{3F29E7EE-F18D-4142-928B-985D4EF24A00}" dt="2024-11-18T10:02:42.021" v="943" actId="478"/>
          <ac:picMkLst>
            <pc:docMk/>
            <pc:sldMk cId="3080304910" sldId="280"/>
            <ac:picMk id="9" creationId="{C0AD3599-D105-2084-8348-EEDFA1E83A48}"/>
          </ac:picMkLst>
        </pc:picChg>
        <pc:picChg chg="add mod">
          <ac:chgData name="Johnny Louys" userId="eda2ad8dfd6e6b30" providerId="LiveId" clId="{3F29E7EE-F18D-4142-928B-985D4EF24A00}" dt="2024-11-18T10:03:01.453" v="953" actId="1076"/>
          <ac:picMkLst>
            <pc:docMk/>
            <pc:sldMk cId="3080304910" sldId="280"/>
            <ac:picMk id="10" creationId="{95520136-78FA-6761-DA58-F30FFB3C8B75}"/>
          </ac:picMkLst>
        </pc:picChg>
        <pc:picChg chg="add mod">
          <ac:chgData name="Johnny Louys" userId="eda2ad8dfd6e6b30" providerId="LiveId" clId="{3F29E7EE-F18D-4142-928B-985D4EF24A00}" dt="2024-11-18T10:02:55.936" v="951" actId="1076"/>
          <ac:picMkLst>
            <pc:docMk/>
            <pc:sldMk cId="3080304910" sldId="280"/>
            <ac:picMk id="12" creationId="{01E21AA8-7E68-3517-3D54-FB597E4B3A3A}"/>
          </ac:picMkLst>
        </pc:picChg>
      </pc:sldChg>
      <pc:sldChg chg="addSp delSp modSp add mod ord">
        <pc:chgData name="Johnny Louys" userId="eda2ad8dfd6e6b30" providerId="LiveId" clId="{3F29E7EE-F18D-4142-928B-985D4EF24A00}" dt="2024-11-18T10:07:49.173" v="995" actId="1076"/>
        <pc:sldMkLst>
          <pc:docMk/>
          <pc:sldMk cId="133376965" sldId="281"/>
        </pc:sldMkLst>
        <pc:spChg chg="mod">
          <ac:chgData name="Johnny Louys" userId="eda2ad8dfd6e6b30" providerId="LiveId" clId="{3F29E7EE-F18D-4142-928B-985D4EF24A00}" dt="2024-11-18T10:04:00.420" v="961" actId="20577"/>
          <ac:spMkLst>
            <pc:docMk/>
            <pc:sldMk cId="133376965" sldId="281"/>
            <ac:spMk id="3" creationId="{645ACCED-33E0-FE42-292A-7DEFAE29271F}"/>
          </ac:spMkLst>
        </pc:spChg>
        <pc:spChg chg="add mod">
          <ac:chgData name="Johnny Louys" userId="eda2ad8dfd6e6b30" providerId="LiveId" clId="{3F29E7EE-F18D-4142-928B-985D4EF24A00}" dt="2024-11-18T10:05:16.324" v="968" actId="14100"/>
          <ac:spMkLst>
            <pc:docMk/>
            <pc:sldMk cId="133376965" sldId="281"/>
            <ac:spMk id="4" creationId="{3CE96598-E7C2-8EBE-083F-0FFC2FFA09D4}"/>
          </ac:spMkLst>
        </pc:spChg>
        <pc:picChg chg="add mod">
          <ac:chgData name="Johnny Louys" userId="eda2ad8dfd6e6b30" providerId="LiveId" clId="{3F29E7EE-F18D-4142-928B-985D4EF24A00}" dt="2024-11-18T10:05:38.067" v="975" actId="14100"/>
          <ac:picMkLst>
            <pc:docMk/>
            <pc:sldMk cId="133376965" sldId="281"/>
            <ac:picMk id="6" creationId="{0A0301FC-13D2-40B3-2948-088AB229C0A0}"/>
          </ac:picMkLst>
        </pc:picChg>
        <pc:picChg chg="del">
          <ac:chgData name="Johnny Louys" userId="eda2ad8dfd6e6b30" providerId="LiveId" clId="{3F29E7EE-F18D-4142-928B-985D4EF24A00}" dt="2024-11-18T10:04:45.521" v="963" actId="478"/>
          <ac:picMkLst>
            <pc:docMk/>
            <pc:sldMk cId="133376965" sldId="281"/>
            <ac:picMk id="9" creationId="{9ABCC9A3-E82B-6B4B-73EE-34412E5002B6}"/>
          </ac:picMkLst>
        </pc:picChg>
        <pc:picChg chg="add mod">
          <ac:chgData name="Johnny Louys" userId="eda2ad8dfd6e6b30" providerId="LiveId" clId="{3F29E7EE-F18D-4142-928B-985D4EF24A00}" dt="2024-11-18T10:05:35.883" v="974" actId="14100"/>
          <ac:picMkLst>
            <pc:docMk/>
            <pc:sldMk cId="133376965" sldId="281"/>
            <ac:picMk id="1026" creationId="{DC6D9681-7162-1CF1-51F3-D50009476A93}"/>
          </ac:picMkLst>
        </pc:picChg>
        <pc:picChg chg="add mod">
          <ac:chgData name="Johnny Louys" userId="eda2ad8dfd6e6b30" providerId="LiveId" clId="{3F29E7EE-F18D-4142-928B-985D4EF24A00}" dt="2024-11-18T10:07:39.369" v="990" actId="14100"/>
          <ac:picMkLst>
            <pc:docMk/>
            <pc:sldMk cId="133376965" sldId="281"/>
            <ac:picMk id="1030" creationId="{118DCA61-C341-8803-39D4-986E3EFDCD4E}"/>
          </ac:picMkLst>
        </pc:picChg>
        <pc:picChg chg="add mod">
          <ac:chgData name="Johnny Louys" userId="eda2ad8dfd6e6b30" providerId="LiveId" clId="{3F29E7EE-F18D-4142-928B-985D4EF24A00}" dt="2024-11-18T10:07:39.369" v="990" actId="14100"/>
          <ac:picMkLst>
            <pc:docMk/>
            <pc:sldMk cId="133376965" sldId="281"/>
            <ac:picMk id="1032" creationId="{435CCEEE-A08D-B347-3C55-9E06997AF1CF}"/>
          </ac:picMkLst>
        </pc:picChg>
        <pc:picChg chg="add mod">
          <ac:chgData name="Johnny Louys" userId="eda2ad8dfd6e6b30" providerId="LiveId" clId="{3F29E7EE-F18D-4142-928B-985D4EF24A00}" dt="2024-11-18T10:07:49.173" v="995" actId="1076"/>
          <ac:picMkLst>
            <pc:docMk/>
            <pc:sldMk cId="133376965" sldId="281"/>
            <ac:picMk id="1034" creationId="{B80F130F-915D-0696-42B0-79AEEFCA0438}"/>
          </ac:picMkLst>
        </pc:picChg>
      </pc:sldChg>
      <pc:sldChg chg="modSp add mod">
        <pc:chgData name="Johnny Louys" userId="eda2ad8dfd6e6b30" providerId="LiveId" clId="{3F29E7EE-F18D-4142-928B-985D4EF24A00}" dt="2024-11-19T06:22:46.169" v="2975" actId="20577"/>
        <pc:sldMkLst>
          <pc:docMk/>
          <pc:sldMk cId="1155977257" sldId="282"/>
        </pc:sldMkLst>
        <pc:graphicFrameChg chg="mod modGraphic">
          <ac:chgData name="Johnny Louys" userId="eda2ad8dfd6e6b30" providerId="LiveId" clId="{3F29E7EE-F18D-4142-928B-985D4EF24A00}" dt="2024-11-19T06:22:46.169" v="2975" actId="20577"/>
          <ac:graphicFrameMkLst>
            <pc:docMk/>
            <pc:sldMk cId="1155977257" sldId="282"/>
            <ac:graphicFrameMk id="4" creationId="{F0A874D0-106C-15B9-51D3-DD74C539712A}"/>
          </ac:graphicFrameMkLst>
        </pc:graphicFrameChg>
      </pc:sldChg>
      <pc:sldChg chg="addSp delSp modSp add mod">
        <pc:chgData name="Johnny Louys" userId="eda2ad8dfd6e6b30" providerId="LiveId" clId="{3F29E7EE-F18D-4142-928B-985D4EF24A00}" dt="2024-11-19T14:01:02.232" v="6789" actId="1076"/>
        <pc:sldMkLst>
          <pc:docMk/>
          <pc:sldMk cId="3564554975" sldId="283"/>
        </pc:sldMkLst>
        <pc:spChg chg="mod">
          <ac:chgData name="Johnny Louys" userId="eda2ad8dfd6e6b30" providerId="LiveId" clId="{3F29E7EE-F18D-4142-928B-985D4EF24A00}" dt="2024-11-19T06:25:30.455" v="3011" actId="27636"/>
          <ac:spMkLst>
            <pc:docMk/>
            <pc:sldMk cId="3564554975" sldId="283"/>
            <ac:spMk id="2" creationId="{AB7DE02D-D11B-E5D8-D3A0-D3E854ABA16A}"/>
          </ac:spMkLst>
        </pc:spChg>
        <pc:spChg chg="del mod">
          <ac:chgData name="Johnny Louys" userId="eda2ad8dfd6e6b30" providerId="LiveId" clId="{3F29E7EE-F18D-4142-928B-985D4EF24A00}" dt="2024-11-19T06:25:54.156" v="3013"/>
          <ac:spMkLst>
            <pc:docMk/>
            <pc:sldMk cId="3564554975" sldId="283"/>
            <ac:spMk id="3" creationId="{682AEC14-D88D-24E6-6A8A-5D5BD57A1D68}"/>
          </ac:spMkLst>
        </pc:spChg>
        <pc:picChg chg="add mod">
          <ac:chgData name="Johnny Louys" userId="eda2ad8dfd6e6b30" providerId="LiveId" clId="{3F29E7EE-F18D-4142-928B-985D4EF24A00}" dt="2024-11-19T14:01:02.232" v="6789" actId="1076"/>
          <ac:picMkLst>
            <pc:docMk/>
            <pc:sldMk cId="3564554975" sldId="283"/>
            <ac:picMk id="4" creationId="{BC94525A-D71A-FBE4-68AE-8B6AAD557483}"/>
          </ac:picMkLst>
        </pc:picChg>
        <pc:picChg chg="add del">
          <ac:chgData name="Johnny Louys" userId="eda2ad8dfd6e6b30" providerId="LiveId" clId="{3F29E7EE-F18D-4142-928B-985D4EF24A00}" dt="2024-11-19T06:26:13.069" v="3024" actId="478"/>
          <ac:picMkLst>
            <pc:docMk/>
            <pc:sldMk cId="3564554975" sldId="283"/>
            <ac:picMk id="9" creationId="{559BB118-BB32-ABAF-F500-D07A2FB2B22D}"/>
          </ac:picMkLst>
        </pc:picChg>
      </pc:sldChg>
      <pc:sldChg chg="add del setBg">
        <pc:chgData name="Johnny Louys" userId="eda2ad8dfd6e6b30" providerId="LiveId" clId="{3F29E7EE-F18D-4142-928B-985D4EF24A00}" dt="2024-11-19T06:24:17.865" v="2977"/>
        <pc:sldMkLst>
          <pc:docMk/>
          <pc:sldMk cId="3769416191" sldId="283"/>
        </pc:sldMkLst>
      </pc:sldChg>
      <pc:sldChg chg="addSp delSp modSp add mod">
        <pc:chgData name="Johnny Louys" userId="eda2ad8dfd6e6b30" providerId="LiveId" clId="{3F29E7EE-F18D-4142-928B-985D4EF24A00}" dt="2024-11-19T07:29:55.138" v="3746" actId="14734"/>
        <pc:sldMkLst>
          <pc:docMk/>
          <pc:sldMk cId="2382147141" sldId="284"/>
        </pc:sldMkLst>
        <pc:spChg chg="mod">
          <ac:chgData name="Johnny Louys" userId="eda2ad8dfd6e6b30" providerId="LiveId" clId="{3F29E7EE-F18D-4142-928B-985D4EF24A00}" dt="2024-11-19T06:29:34.952" v="3029" actId="122"/>
          <ac:spMkLst>
            <pc:docMk/>
            <pc:sldMk cId="2382147141" sldId="284"/>
            <ac:spMk id="2" creationId="{9E977497-27CB-1690-0F95-51E50C3D801A}"/>
          </ac:spMkLst>
        </pc:spChg>
        <pc:spChg chg="del">
          <ac:chgData name="Johnny Louys" userId="eda2ad8dfd6e6b30" providerId="LiveId" clId="{3F29E7EE-F18D-4142-928B-985D4EF24A00}" dt="2024-11-19T06:33:05.587" v="3030" actId="3680"/>
          <ac:spMkLst>
            <pc:docMk/>
            <pc:sldMk cId="2382147141" sldId="284"/>
            <ac:spMk id="3" creationId="{08598752-E37D-C696-F80F-92D65CEE11FD}"/>
          </ac:spMkLst>
        </pc:spChg>
        <pc:spChg chg="add del mod">
          <ac:chgData name="Johnny Louys" userId="eda2ad8dfd6e6b30" providerId="LiveId" clId="{3F29E7EE-F18D-4142-928B-985D4EF24A00}" dt="2024-11-19T06:38:46.853" v="3264" actId="478"/>
          <ac:spMkLst>
            <pc:docMk/>
            <pc:sldMk cId="2382147141" sldId="284"/>
            <ac:spMk id="6" creationId="{13490A85-FA33-1586-5D39-8834D67E8696}"/>
          </ac:spMkLst>
        </pc:spChg>
        <pc:graphicFrameChg chg="add del mod ord modGraphic">
          <ac:chgData name="Johnny Louys" userId="eda2ad8dfd6e6b30" providerId="LiveId" clId="{3F29E7EE-F18D-4142-928B-985D4EF24A00}" dt="2024-11-19T07:29:55.138" v="3746" actId="14734"/>
          <ac:graphicFrameMkLst>
            <pc:docMk/>
            <pc:sldMk cId="2382147141" sldId="284"/>
            <ac:graphicFrameMk id="4" creationId="{2C324615-A32C-4B7A-3900-5376768AD034}"/>
          </ac:graphicFrameMkLst>
        </pc:graphicFrameChg>
        <pc:picChg chg="del">
          <ac:chgData name="Johnny Louys" userId="eda2ad8dfd6e6b30" providerId="LiveId" clId="{3F29E7EE-F18D-4142-928B-985D4EF24A00}" dt="2024-11-19T06:52:52.694" v="3515" actId="478"/>
          <ac:picMkLst>
            <pc:docMk/>
            <pc:sldMk cId="2382147141" sldId="284"/>
            <ac:picMk id="9" creationId="{4013C4C1-D4AF-BB83-C20C-B17F3C3E0857}"/>
          </ac:picMkLst>
        </pc:picChg>
      </pc:sldChg>
      <pc:sldChg chg="addSp delSp modSp add mod">
        <pc:chgData name="Johnny Louys" userId="eda2ad8dfd6e6b30" providerId="LiveId" clId="{3F29E7EE-F18D-4142-928B-985D4EF24A00}" dt="2024-11-19T09:10:09.956" v="4852" actId="2165"/>
        <pc:sldMkLst>
          <pc:docMk/>
          <pc:sldMk cId="3941259791" sldId="285"/>
        </pc:sldMkLst>
        <pc:spChg chg="mod">
          <ac:chgData name="Johnny Louys" userId="eda2ad8dfd6e6b30" providerId="LiveId" clId="{3F29E7EE-F18D-4142-928B-985D4EF24A00}" dt="2024-11-19T07:32:57.061" v="3913" actId="14100"/>
          <ac:spMkLst>
            <pc:docMk/>
            <pc:sldMk cId="3941259791" sldId="285"/>
            <ac:spMk id="2" creationId="{99E2ABE9-C968-EDE7-58E3-34D1D2B5D752}"/>
          </ac:spMkLst>
        </pc:spChg>
        <pc:spChg chg="del mod">
          <ac:chgData name="Johnny Louys" userId="eda2ad8dfd6e6b30" providerId="LiveId" clId="{3F29E7EE-F18D-4142-928B-985D4EF24A00}" dt="2024-11-19T07:35:35.996" v="3915" actId="3680"/>
          <ac:spMkLst>
            <pc:docMk/>
            <pc:sldMk cId="3941259791" sldId="285"/>
            <ac:spMk id="3" creationId="{BBE0B1DB-D0EE-2583-128A-FEE5A63976DD}"/>
          </ac:spMkLst>
        </pc:spChg>
        <pc:graphicFrameChg chg="add mod ord modGraphic">
          <ac:chgData name="Johnny Louys" userId="eda2ad8dfd6e6b30" providerId="LiveId" clId="{3F29E7EE-F18D-4142-928B-985D4EF24A00}" dt="2024-11-19T09:10:09.956" v="4852" actId="2165"/>
          <ac:graphicFrameMkLst>
            <pc:docMk/>
            <pc:sldMk cId="3941259791" sldId="285"/>
            <ac:graphicFrameMk id="4" creationId="{DCD9E5EB-123F-DE90-611C-2B146C1F43BC}"/>
          </ac:graphicFrameMkLst>
        </pc:graphicFrameChg>
        <pc:picChg chg="del">
          <ac:chgData name="Johnny Louys" userId="eda2ad8dfd6e6b30" providerId="LiveId" clId="{3F29E7EE-F18D-4142-928B-985D4EF24A00}" dt="2024-11-19T07:38:54.996" v="4234" actId="478"/>
          <ac:picMkLst>
            <pc:docMk/>
            <pc:sldMk cId="3941259791" sldId="285"/>
            <ac:picMk id="9" creationId="{88ACB30A-C513-922D-299E-83C831C90004}"/>
          </ac:picMkLst>
        </pc:picChg>
      </pc:sldChg>
      <pc:sldChg chg="modSp add mod">
        <pc:chgData name="Johnny Louys" userId="eda2ad8dfd6e6b30" providerId="LiveId" clId="{3F29E7EE-F18D-4142-928B-985D4EF24A00}" dt="2024-11-19T07:30:57.279" v="3813" actId="20577"/>
        <pc:sldMkLst>
          <pc:docMk/>
          <pc:sldMk cId="4169550142" sldId="286"/>
        </pc:sldMkLst>
        <pc:graphicFrameChg chg="mod modGraphic">
          <ac:chgData name="Johnny Louys" userId="eda2ad8dfd6e6b30" providerId="LiveId" clId="{3F29E7EE-F18D-4142-928B-985D4EF24A00}" dt="2024-11-19T07:30:57.279" v="3813" actId="20577"/>
          <ac:graphicFrameMkLst>
            <pc:docMk/>
            <pc:sldMk cId="4169550142" sldId="286"/>
            <ac:graphicFrameMk id="4" creationId="{B03C847C-D160-224B-2A55-FD06C4BBB9BF}"/>
          </ac:graphicFrameMkLst>
        </pc:graphicFrameChg>
      </pc:sldChg>
      <pc:sldChg chg="modSp add mod">
        <pc:chgData name="Johnny Louys" userId="eda2ad8dfd6e6b30" providerId="LiveId" clId="{3F29E7EE-F18D-4142-928B-985D4EF24A00}" dt="2024-11-19T13:43:05.349" v="5758" actId="20577"/>
        <pc:sldMkLst>
          <pc:docMk/>
          <pc:sldMk cId="2703722509" sldId="287"/>
        </pc:sldMkLst>
        <pc:spChg chg="mod">
          <ac:chgData name="Johnny Louys" userId="eda2ad8dfd6e6b30" providerId="LiveId" clId="{3F29E7EE-F18D-4142-928B-985D4EF24A00}" dt="2024-11-19T13:27:50.144" v="5089" actId="122"/>
          <ac:spMkLst>
            <pc:docMk/>
            <pc:sldMk cId="2703722509" sldId="287"/>
            <ac:spMk id="2" creationId="{D2E4920A-7CB0-E071-CFB1-21714064D4CD}"/>
          </ac:spMkLst>
        </pc:spChg>
        <pc:spChg chg="mod">
          <ac:chgData name="Johnny Louys" userId="eda2ad8dfd6e6b30" providerId="LiveId" clId="{3F29E7EE-F18D-4142-928B-985D4EF24A00}" dt="2024-11-19T13:43:05.349" v="5758" actId="20577"/>
          <ac:spMkLst>
            <pc:docMk/>
            <pc:sldMk cId="2703722509" sldId="287"/>
            <ac:spMk id="3" creationId="{ED180301-6755-7D8D-A179-EC1588288DDF}"/>
          </ac:spMkLst>
        </pc:spChg>
      </pc:sldChg>
      <pc:sldChg chg="addSp delSp modSp add mod">
        <pc:chgData name="Johnny Louys" userId="eda2ad8dfd6e6b30" providerId="LiveId" clId="{3F29E7EE-F18D-4142-928B-985D4EF24A00}" dt="2024-11-19T09:24:47.650" v="5032" actId="20577"/>
        <pc:sldMkLst>
          <pc:docMk/>
          <pc:sldMk cId="2433332942" sldId="288"/>
        </pc:sldMkLst>
        <pc:spChg chg="mod">
          <ac:chgData name="Johnny Louys" userId="eda2ad8dfd6e6b30" providerId="LiveId" clId="{3F29E7EE-F18D-4142-928B-985D4EF24A00}" dt="2024-11-19T09:24:47.650" v="5032" actId="20577"/>
          <ac:spMkLst>
            <pc:docMk/>
            <pc:sldMk cId="2433332942" sldId="288"/>
            <ac:spMk id="2" creationId="{39D47455-EE81-1844-4D22-76C0029C2901}"/>
          </ac:spMkLst>
        </pc:spChg>
        <pc:spChg chg="add del mod">
          <ac:chgData name="Johnny Louys" userId="eda2ad8dfd6e6b30" providerId="LiveId" clId="{3F29E7EE-F18D-4142-928B-985D4EF24A00}" dt="2024-11-19T09:24:19.006" v="5017"/>
          <ac:spMkLst>
            <pc:docMk/>
            <pc:sldMk cId="2433332942" sldId="288"/>
            <ac:spMk id="5" creationId="{53D2FE6C-7853-3DED-2677-DE9D6B6DC588}"/>
          </ac:spMkLst>
        </pc:spChg>
        <pc:graphicFrameChg chg="del">
          <ac:chgData name="Johnny Louys" userId="eda2ad8dfd6e6b30" providerId="LiveId" clId="{3F29E7EE-F18D-4142-928B-985D4EF24A00}" dt="2024-11-19T09:23:20.763" v="4972" actId="478"/>
          <ac:graphicFrameMkLst>
            <pc:docMk/>
            <pc:sldMk cId="2433332942" sldId="288"/>
            <ac:graphicFrameMk id="4" creationId="{9D95BD84-AEAC-E2EB-1026-A1B3E3D3127D}"/>
          </ac:graphicFrameMkLst>
        </pc:graphicFrameChg>
        <pc:picChg chg="add mod">
          <ac:chgData name="Johnny Louys" userId="eda2ad8dfd6e6b30" providerId="LiveId" clId="{3F29E7EE-F18D-4142-928B-985D4EF24A00}" dt="2024-11-19T09:24:29.005" v="5021" actId="1076"/>
          <ac:picMkLst>
            <pc:docMk/>
            <pc:sldMk cId="2433332942" sldId="288"/>
            <ac:picMk id="6" creationId="{9214B816-2026-3866-C173-C58AD2355A55}"/>
          </ac:picMkLst>
        </pc:picChg>
        <pc:picChg chg="del">
          <ac:chgData name="Johnny Louys" userId="eda2ad8dfd6e6b30" providerId="LiveId" clId="{3F29E7EE-F18D-4142-928B-985D4EF24A00}" dt="2024-11-19T09:23:55.864" v="5015" actId="478"/>
          <ac:picMkLst>
            <pc:docMk/>
            <pc:sldMk cId="2433332942" sldId="288"/>
            <ac:picMk id="9" creationId="{325B6645-64AA-875A-B07B-79E74E86AB43}"/>
          </ac:picMkLst>
        </pc:picChg>
      </pc:sldChg>
      <pc:sldChg chg="modSp add mod">
        <pc:chgData name="Johnny Louys" userId="eda2ad8dfd6e6b30" providerId="LiveId" clId="{3F29E7EE-F18D-4142-928B-985D4EF24A00}" dt="2024-11-19T09:13:21.244" v="4971" actId="20577"/>
        <pc:sldMkLst>
          <pc:docMk/>
          <pc:sldMk cId="1956014523" sldId="289"/>
        </pc:sldMkLst>
        <pc:graphicFrameChg chg="mod modGraphic">
          <ac:chgData name="Johnny Louys" userId="eda2ad8dfd6e6b30" providerId="LiveId" clId="{3F29E7EE-F18D-4142-928B-985D4EF24A00}" dt="2024-11-19T09:13:21.244" v="4971" actId="20577"/>
          <ac:graphicFrameMkLst>
            <pc:docMk/>
            <pc:sldMk cId="1956014523" sldId="289"/>
            <ac:graphicFrameMk id="4" creationId="{E904F085-1616-FBB8-F9A3-6DD8811C745E}"/>
          </ac:graphicFrameMkLst>
        </pc:graphicFrameChg>
      </pc:sldChg>
      <pc:sldChg chg="addSp delSp modSp add mod">
        <pc:chgData name="Johnny Louys" userId="eda2ad8dfd6e6b30" providerId="LiveId" clId="{3F29E7EE-F18D-4142-928B-985D4EF24A00}" dt="2024-11-19T13:16:21.389" v="5087" actId="14100"/>
        <pc:sldMkLst>
          <pc:docMk/>
          <pc:sldMk cId="2723378237" sldId="290"/>
        </pc:sldMkLst>
        <pc:spChg chg="mod">
          <ac:chgData name="Johnny Louys" userId="eda2ad8dfd6e6b30" providerId="LiveId" clId="{3F29E7EE-F18D-4142-928B-985D4EF24A00}" dt="2024-11-19T09:26:35.933" v="5058" actId="20577"/>
          <ac:spMkLst>
            <pc:docMk/>
            <pc:sldMk cId="2723378237" sldId="290"/>
            <ac:spMk id="2" creationId="{A1AAC734-BBFB-5028-D91B-69B8338B4B0B}"/>
          </ac:spMkLst>
        </pc:spChg>
        <pc:spChg chg="add del mod">
          <ac:chgData name="Johnny Louys" userId="eda2ad8dfd6e6b30" providerId="LiveId" clId="{3F29E7EE-F18D-4142-928B-985D4EF24A00}" dt="2024-11-19T09:26:41.300" v="5060" actId="478"/>
          <ac:spMkLst>
            <pc:docMk/>
            <pc:sldMk cId="2723378237" sldId="290"/>
            <ac:spMk id="4" creationId="{2FC2CB5A-FC1C-A69C-0F75-6F97BF62903C}"/>
          </ac:spMkLst>
        </pc:spChg>
        <pc:spChg chg="add mod">
          <ac:chgData name="Johnny Louys" userId="eda2ad8dfd6e6b30" providerId="LiveId" clId="{3F29E7EE-F18D-4142-928B-985D4EF24A00}" dt="2024-11-19T13:14:48.991" v="5083"/>
          <ac:spMkLst>
            <pc:docMk/>
            <pc:sldMk cId="2723378237" sldId="290"/>
            <ac:spMk id="7" creationId="{8688B792-3C7A-8B12-EF53-114E6542E612}"/>
          </ac:spMkLst>
        </pc:spChg>
        <pc:graphicFrameChg chg="add mod">
          <ac:chgData name="Johnny Louys" userId="eda2ad8dfd6e6b30" providerId="LiveId" clId="{3F29E7EE-F18D-4142-928B-985D4EF24A00}" dt="2024-11-19T13:14:44.701" v="5078"/>
          <ac:graphicFrameMkLst>
            <pc:docMk/>
            <pc:sldMk cId="2723378237" sldId="290"/>
            <ac:graphicFrameMk id="5" creationId="{B7FC912A-52BD-22D3-6A26-52777AB5AAB9}"/>
          </ac:graphicFrameMkLst>
        </pc:graphicFrameChg>
        <pc:picChg chg="del">
          <ac:chgData name="Johnny Louys" userId="eda2ad8dfd6e6b30" providerId="LiveId" clId="{3F29E7EE-F18D-4142-928B-985D4EF24A00}" dt="2024-11-19T09:25:10.794" v="5042" actId="478"/>
          <ac:picMkLst>
            <pc:docMk/>
            <pc:sldMk cId="2723378237" sldId="290"/>
            <ac:picMk id="6" creationId="{5D214F57-97A6-4F4F-6797-65E39D30D376}"/>
          </ac:picMkLst>
        </pc:picChg>
        <pc:picChg chg="add mod">
          <ac:chgData name="Johnny Louys" userId="eda2ad8dfd6e6b30" providerId="LiveId" clId="{3F29E7EE-F18D-4142-928B-985D4EF24A00}" dt="2024-11-19T13:16:21.389" v="5087" actId="14100"/>
          <ac:picMkLst>
            <pc:docMk/>
            <pc:sldMk cId="2723378237" sldId="290"/>
            <ac:picMk id="8" creationId="{900190F1-1CD3-010D-434B-3359C0E04827}"/>
          </ac:picMkLst>
        </pc:picChg>
      </pc:sldChg>
      <pc:sldChg chg="addSp delSp modSp add mod ord">
        <pc:chgData name="Johnny Louys" userId="eda2ad8dfd6e6b30" providerId="LiveId" clId="{3F29E7EE-F18D-4142-928B-985D4EF24A00}" dt="2024-11-19T09:27:38.183" v="5077" actId="1076"/>
        <pc:sldMkLst>
          <pc:docMk/>
          <pc:sldMk cId="757751665" sldId="291"/>
        </pc:sldMkLst>
        <pc:spChg chg="mod">
          <ac:chgData name="Johnny Louys" userId="eda2ad8dfd6e6b30" providerId="LiveId" clId="{3F29E7EE-F18D-4142-928B-985D4EF24A00}" dt="2024-11-19T09:27:22.352" v="5074" actId="338"/>
          <ac:spMkLst>
            <pc:docMk/>
            <pc:sldMk cId="757751665" sldId="291"/>
            <ac:spMk id="2" creationId="{A21EF548-5CC8-4798-8844-1DF4F82AB594}"/>
          </ac:spMkLst>
        </pc:spChg>
        <pc:spChg chg="del mod">
          <ac:chgData name="Johnny Louys" userId="eda2ad8dfd6e6b30" providerId="LiveId" clId="{3F29E7EE-F18D-4142-928B-985D4EF24A00}" dt="2024-11-19T09:25:38.029" v="5046"/>
          <ac:spMkLst>
            <pc:docMk/>
            <pc:sldMk cId="757751665" sldId="291"/>
            <ac:spMk id="4" creationId="{99E6B9B8-AD94-5A93-09CF-4216A99EE26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" creationId="{BB7D20FA-D3FB-A56C-0497-BF0A439B7FD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" creationId="{CC1E7ECD-1A25-F9E1-373C-86AC036A4A1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" creationId="{732B07EE-7BB9-1EB3-2AFD-A6929CBE41A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" creationId="{8C28960E-0C9D-0EBD-F0EB-DC74DAA2066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" creationId="{1E0DD74D-EF81-2869-68D3-1D398E2797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" creationId="{1883006B-E939-EF39-8813-AC2FB22C3FE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" creationId="{9311B0F4-6F86-B166-5E58-7200104B890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" creationId="{528E9DFC-4DB9-06A7-61AE-6F5459DF10A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" creationId="{119CB452-DCF1-95BC-1561-BC4614DE70F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" creationId="{64D8F5E4-AEA3-D283-5C1E-750E4C0483C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" creationId="{84AA3FD6-951C-A8B9-D671-00322D09848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" creationId="{5DBA0884-41DA-3DAE-0E6B-829E6928E04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" creationId="{6BB06D43-0F78-7C69-CF9B-2B31DEAC3DD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" creationId="{5F0465DA-0508-7A19-D0E6-A6EB8E4CD20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" creationId="{FD2EA92F-F627-CDE1-28A7-364E4DF1442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" creationId="{D28A12BC-B813-6AE4-F6EB-22DC1EF581B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" creationId="{217E86CF-9495-985D-F809-4A9CB52A286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" creationId="{A560291C-586D-7310-9826-2316414CA38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" creationId="{49D75DF4-3296-E466-3BC1-EAF66335653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" creationId="{D5C4DD1D-517C-CF62-0A6A-B78745A8E8A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" creationId="{273B33C2-9778-9423-D61D-6012A885EDA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" creationId="{97E6DD85-DE0F-4CE0-2BD7-05E92777A73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" creationId="{982D821C-647A-D746-184E-E3E5F6EBE9A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" creationId="{416A6EE3-488A-ABE2-A87B-D29B27F2CD2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" creationId="{28F7365A-AD54-DAB5-5BE2-F9B70B06B33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" creationId="{B034D124-E0B1-0B69-7B16-FD04A3A6D60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" creationId="{E955D585-518D-0C34-BC08-8B6A80B73AF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" creationId="{13035C02-E57A-585E-C862-BAAA7A383C5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" creationId="{D0FBD1B0-6018-EF27-CB5A-7A9436E3C27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" creationId="{960FC007-618A-E3CF-E0B5-1EE67DCB059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" creationId="{FC9BB83E-E2CD-E88B-DD46-44F537F83BB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" creationId="{8A040B4E-09C3-30CC-7E20-DABA7AC1D27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" creationId="{6C9D1C0F-A279-4757-9557-5A5AA877390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" creationId="{6E9FFDD3-6AC6-8BD0-D87B-BB570C34D6F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" creationId="{ED33BC3E-18C0-DF79-4384-DC98F3A37B8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" creationId="{0F7D4051-6B7E-5FAC-F7B1-86086CC56A9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" creationId="{48508C88-ED0D-9E9D-1795-0735104099B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" creationId="{2FB0EB33-F8CA-528E-EE22-60E42DC554C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" creationId="{468F7337-475F-FF30-841B-87FFA5257C8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" creationId="{C9BB2C86-A775-A5D0-C1D4-995E1FC1B8A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" creationId="{1E503BB4-8133-2B7E-AB92-E5F697B58BE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" creationId="{794755D2-7B01-C310-7B13-D374556D882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" creationId="{FAE23A46-8A84-61F3-1F5C-99329CF7A8A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" creationId="{598E7143-F157-8F32-5151-914D9AF17DB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" creationId="{D039D572-36EF-CFE8-EFDC-CDE16B65312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" creationId="{241EB678-B7CB-248E-4C13-0D4EF2F90DE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" creationId="{CE3C3E6A-6659-1B6A-B19D-3A14E92A5C6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" creationId="{D6B5DD89-9110-31F6-8C23-C8A10EC2997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" creationId="{C2E8E805-688D-3664-D1BD-50CB532865A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" creationId="{F66A5FA1-CFF2-52BC-4BC9-1CCF6495FB3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" creationId="{25B82147-DF8C-11FA-F3B4-59464C306CB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" creationId="{D8433211-9EA0-1F7B-EE97-98EC471BC8C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" creationId="{0ED87612-43C7-6B7F-6112-5C0978F5CB9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1" creationId="{CCB93CD3-BABF-4FBB-60E0-2D431B25403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2" creationId="{72F828AA-4574-0081-5B55-6613E9CA607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3" creationId="{E19BE82D-3172-C37C-2DB8-65E8AD9FB31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4" creationId="{42EBCF78-5772-2EC9-1D4A-83C3C4CD399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5" creationId="{67DA22A6-290A-381C-5D27-B604B86053D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6" creationId="{C2AD3781-AF55-A231-B718-96BBAC28213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7" creationId="{38977F06-D657-49C0-6DDA-3800209123C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8" creationId="{EAD00AD7-5EFC-4342-826E-B893F398EA6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9" creationId="{71F5857D-11E6-81DC-5A45-7BF5B5CD0EC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0" creationId="{D104D714-30D3-7482-9DE4-001A81DE4C3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1" creationId="{25503366-BEE8-5C91-C35E-1EC3AF3F69E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2" creationId="{53D74021-38CA-84FA-9E11-D9F069F1E37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3" creationId="{C5319779-6FCE-EF81-9169-EABFFF8E847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4" creationId="{EBDA3D8C-5301-E522-C483-89FA478D7E7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5" creationId="{2BABA205-3AB2-46D6-188F-B8CEB32065D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6" creationId="{9606AA76-A233-C575-24C7-4ACB10DAC76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7" creationId="{AEFCAE1F-4431-69D1-8A35-6CC18AF3738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8" creationId="{04A28F65-8062-4A98-F425-460CB000A20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79" creationId="{41C8B618-8672-B87C-A7EA-A717559BD3E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0" creationId="{592A7DCD-A660-AEDD-2104-09B36AEBDCB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1" creationId="{41CC87B9-D5E3-1352-D8D2-E4781183721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2" creationId="{F2924286-E79F-2A9A-3B5C-4738B4B1304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3" creationId="{1B878833-A530-35F8-C053-3B1E4DFF070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4" creationId="{F9B19CB9-F00C-FD24-0A64-A06339FE874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5" creationId="{D416D2AB-6BE1-231B-D5F8-BC0F90FDAC7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6" creationId="{741A8801-F661-FF04-0D12-A425829F77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7" creationId="{442A9599-EC8F-53CA-E2C4-276962A6ACC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8" creationId="{01B02482-1715-3F05-4481-E0E72B3DE24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89" creationId="{C71FA762-73AE-707E-D69F-FBE39325F05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0" creationId="{C224FF02-D8E3-4B5C-10E3-E64449C70ED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1" creationId="{A121FB22-F00B-2F89-B8AC-829128D26DE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2" creationId="{B750FD8D-6BAD-6FA7-175E-E9D79D4EF83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3" creationId="{18D52AD3-A24A-64DF-65AF-FCC46CBBF9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4" creationId="{87DFA476-02B3-8117-1912-7270CCCB48A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5" creationId="{4135C4BB-0FDE-DB0D-F53D-A538B868E5B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6" creationId="{A755651A-8362-103A-CD7E-EE7787290A7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7" creationId="{01BDDCC6-70B4-D2D5-7C8A-7CAD9E136AB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8" creationId="{06319814-BF99-B269-2B4F-A09B13B564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99" creationId="{63777A80-1A5F-CDFC-3CBF-13604C8618D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0" creationId="{E5A898A5-2CBA-17FB-B525-AEF06F33C63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1" creationId="{B78EF584-95A7-9A89-3846-23A3B39A6F0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2" creationId="{8993D0D1-7CEE-0561-9E9A-27C7475AA88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3" creationId="{5BF1BC55-0E4F-502E-7BD8-BF2560BD1D5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4" creationId="{5626AFCF-A228-DDE4-C2E7-F1DFE765E4C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5" creationId="{3A9F4517-748D-3693-D90B-520E0392F65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6" creationId="{C65DF39D-671E-D4A8-FB66-01C3AEC4213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7" creationId="{2EF6667D-93F3-FB3D-932D-A08ED02B90E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8" creationId="{914D9AAA-4286-2B22-36DF-658AB487771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09" creationId="{33D3E2FD-95FC-BFBA-C48C-C175FD6A41E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0" creationId="{D6AC8D05-0F15-3B96-AEC9-4845FD3A5DF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1" creationId="{939DAAFA-AC79-BB82-9FEA-1D7F9C28FB1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2" creationId="{AF253CB8-2550-0072-D483-D90A05C81DF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3" creationId="{D456919D-5AE3-A10A-1D08-E8BB18B7B64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4" creationId="{295969C4-A8AB-2BF2-2501-F38F070F75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5" creationId="{6B928DFC-A6BC-BEBF-A142-592126DBACC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6" creationId="{0192CBED-EF46-93D5-28CD-28488A45F9F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7" creationId="{63EC0767-D2DD-48B5-B5C1-B9602BA821A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8" creationId="{C030DEEA-12E0-BC9B-FF10-D3FFA55A7C2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19" creationId="{DD4520BD-7DA7-857A-2BDC-03663420F87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0" creationId="{F6D64202-7807-9FA6-7EC7-585B093BEEA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1" creationId="{46B4BF2B-482D-FE4D-3892-5B59AD703E7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2" creationId="{4F7F2556-AF87-61A5-CAF5-5E1F767F98E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3" creationId="{63840431-420C-BE74-E23F-8C0E2C043B3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4" creationId="{50E9F9AA-A36D-EAE3-0CBE-0C79E9CA7F5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5" creationId="{11A97DEC-3667-55CA-154F-FA61A301311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6" creationId="{6FEEBDAB-85C1-C3C3-FA59-D3069B692B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7" creationId="{1982616E-D353-AAB5-B200-5F178A04A09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8" creationId="{15E88586-DFAA-0938-86AB-2D7B6920184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29" creationId="{0D875817-4CA0-8A1B-FDE2-CEECDAEB5D1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0" creationId="{5A9A7597-5783-8F19-70AC-165B32CBAA1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1" creationId="{B0990B3D-E2CC-778A-6C5B-267103F5AB0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2" creationId="{218E5C6A-D838-7742-2175-7F35FA778AF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3" creationId="{F097A98E-0471-4C39-43AC-B4D79FE4F49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4" creationId="{C73AE767-5C1C-AB8B-6A00-987791F982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5" creationId="{EDF61326-5522-2844-5C88-428B5A1FDB4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6" creationId="{F26A05B1-C57B-BE0E-73A6-586BCC64440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7" creationId="{9F605DAB-AD53-4667-F82F-ED8567CAE32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8" creationId="{27811308-F990-47BE-BCAA-A8E00DADF6E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39" creationId="{8E735AD6-4598-84E1-FB0F-BD46A97A8D2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0" creationId="{A968653A-01EC-1545-B8CB-9C3A4BA8DA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1" creationId="{EFFF0773-EE29-8C41-1513-2ED48A2F23D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2" creationId="{A0C08B28-833C-228F-1C27-712C06CB5CD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3" creationId="{E8FEDC5C-DBCD-4FC4-B302-5A9044B4C3F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4" creationId="{F55EF70D-E0E1-69FB-1713-256240EEF52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5" creationId="{7947C4A7-CE3E-83A7-518E-5B2C3549BC0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6" creationId="{9F388591-C26F-9DCE-FEBF-EBC87B2D9BC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7" creationId="{23E11435-A3D6-EE45-1AD8-9A7EFCAA58F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8" creationId="{42BA5A18-1010-9290-4AE3-C30A54C0D72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49" creationId="{E6516166-4B27-96EA-6E96-048CD503E49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0" creationId="{57AACDA2-9DF8-603B-1C3C-C992B6F4127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1" creationId="{FDBED0FB-7422-7304-0805-12B09DE9B1B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2" creationId="{A1553DF2-6552-6F79-7A52-BE08DE736F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3" creationId="{F9DAB30D-20B7-593A-D09B-45C174D8D5E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4" creationId="{D12F2D52-9EE5-11EF-99C1-3A05BA133FF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5" creationId="{14161CD3-9457-7F68-3CF8-F1505BED9A4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6" creationId="{D0344DCD-2B2A-8679-953A-C1977B758D4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7" creationId="{C5AB4182-5BFE-EF20-11EA-34CC800AE96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8" creationId="{AAA517A4-0D34-68B8-7FE2-ADD68397848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59" creationId="{D3BE6307-F447-AE14-4517-60D982352FE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0" creationId="{8A2B580A-BFA2-82C1-E286-0BDB60AFCA4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1" creationId="{84209CF9-2338-8E98-A430-02D4B25BB9D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2" creationId="{6805EF09-AE9B-3075-2C8F-F194B844F99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3" creationId="{45B74495-F927-B3C1-CAF5-D1685F2B5DB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4" creationId="{61E7BAED-EC51-B425-8487-C3EBE093119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5" creationId="{A37B5293-F70D-32E9-FDF1-5427F64F509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6" creationId="{9273C0C5-3DA0-C766-CAD6-CCC444BD65D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7" creationId="{FB0FBFA8-E3AA-EB60-8768-72211B2A05A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8" creationId="{9D151CC7-2A21-F2B1-54C2-9023DBA7930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69" creationId="{35B84D90-0972-B221-0445-F55001344BC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0" creationId="{A2AB5285-0273-CF5C-D652-38CF80762B6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1" creationId="{4CF601DB-8CBA-8F0B-A752-D7E7927666A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2" creationId="{DC704368-F783-0D0A-4B1F-99964C8597A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3" creationId="{9E515B47-6AA4-F880-7BAC-B744152F83D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4" creationId="{3D480A5D-77BE-DB69-EF16-342136C304C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5" creationId="{C7EAEEE6-BE60-507F-088D-4CC581A4EF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6" creationId="{2E47C8DA-8625-2DBB-01E4-F4080FD1CD8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7" creationId="{91CD505E-325D-D857-344D-28CFB80EE14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8" creationId="{426C88D6-B587-5863-DAE0-75B38BAA325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79" creationId="{1B66A210-ED28-EA39-E468-E8FC584F033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0" creationId="{EA20C3FD-8F7D-3773-10C9-3B25E8C5CD2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1" creationId="{AD14B300-AD27-9481-A243-5576E658AF8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2" creationId="{687E53EE-92AA-41A6-0C1B-BB51D943143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3" creationId="{8D900ED2-6D11-EC9D-CE16-90ADB0FF95C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4" creationId="{A9499DC0-D8EE-6A4B-6A23-59391589FF8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5" creationId="{09BD1388-D0BD-96CA-E6DA-6449F968AE2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6" creationId="{7D9D7790-4B2B-D7B9-121A-46BA27154D0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7" creationId="{714AF2AC-F5D0-BE4E-329C-AD8F3E7B9AF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8" creationId="{2341F166-1480-6298-8E3E-13CD8818CE8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89" creationId="{3D2A46EA-9459-07CC-DF0D-DDB2B9850E3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0" creationId="{2B500A4F-EEB9-15D5-CDF8-13BD6334659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1" creationId="{63F0A873-C121-3205-1EDA-BD16C9DE1B3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2" creationId="{785928AF-C54B-4FE1-D3B9-6CA17073313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3" creationId="{0BEFB49A-87D3-7B53-25D5-B09F629C76F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4" creationId="{58D06434-5CA5-2DB0-D1A4-993513362DD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5" creationId="{CA3FC4DF-0DD3-645F-9025-8F6263A2A7E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6" creationId="{B362C766-41BD-D3AF-3196-68A3D2056A8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7" creationId="{83F7CA4D-1038-E19E-E5D5-C0F86780500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8" creationId="{9E642A3E-F65D-DA0C-E0C5-5A4062084ED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199" creationId="{6BF24626-073A-9981-6182-7E96E47C4A6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0" creationId="{08757835-68E0-9273-528B-73C43825507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1" creationId="{52A2E6C0-AC6A-1AB3-0B87-2AE097D2162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2" creationId="{A6A9E0C2-4E50-F6E3-69F6-267F64A1B9B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3" creationId="{8006E427-DFB1-A0C6-4E0B-E8381E70007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4" creationId="{8CA60792-7053-3F0B-573F-4F7864D4112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5" creationId="{EFF168E1-949A-7684-575B-60C078CBE72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6" creationId="{A9048094-2E6A-C495-3A1C-901E2E53DD2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7" creationId="{553AD9B8-198D-0DEC-2459-04FB1783255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8" creationId="{2B47104A-C1F8-224F-F773-80417965FA6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09" creationId="{58064EB9-4EA4-3328-A34E-09D26544D9F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0" creationId="{F90A88E0-BD90-6EFD-38E8-8CA11FF5AF6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1" creationId="{A4E76213-73F6-11FD-CA04-34674847584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2" creationId="{0971304B-7D6E-1E99-AD61-A52870D9FAA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3" creationId="{28DCAA50-1CA4-B47D-AF31-85D452D5264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4" creationId="{A889D244-2466-DD7B-2F52-ECA79F9D2B6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5" creationId="{47068916-7ED7-3ACC-4A65-918B23B0ED6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6" creationId="{75026B0A-4E38-418C-2D9C-DE0FCF35DD4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7" creationId="{82E999FD-2424-078E-8FFA-F4822376ACB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8" creationId="{7FA0BBA4-3E09-47F1-3E5D-B6C0586B6F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19" creationId="{40E3962B-96FE-DC77-FC1B-B2AA249439B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0" creationId="{6198486B-E3E9-625C-F353-6262CE84368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1" creationId="{8F1EDA42-15D3-451D-43D7-DFD4B7D18A7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2" creationId="{4F8BD42A-76CE-2CDB-57EE-4988773518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3" creationId="{8ED51ACB-5A9A-6BA8-A1E9-F562E84005E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4" creationId="{8FD4D3D0-62E3-4CB0-8D26-6413AB8C254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5" creationId="{4BBF2D1A-A1E5-DC17-D055-62C7E6AD700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6" creationId="{7C228A9E-A91A-27EC-440A-049481E58D0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7" creationId="{962CBF14-DEC3-C041-8004-E2A8B9632D2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8" creationId="{F4EE9E69-49EC-E9D6-3F8B-7F39EF9E73F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29" creationId="{6994674F-824D-E379-2CCC-D61C93828FF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0" creationId="{08F4EAB9-6FDD-B968-3864-04D3EA25271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1" creationId="{B2F1F5DD-4323-1669-F836-E6607AD2FA0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2" creationId="{8C677E4F-7BB7-00B9-273E-0241268183A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3" creationId="{8165E3A9-F82E-0325-F414-7BF965860AF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4" creationId="{55EC9492-0CD8-B1D6-4048-95511AC1BFA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5" creationId="{324C4C16-8247-86FD-FEE8-A8B1CE2BBDE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6" creationId="{90A9A082-22D3-2BC3-102B-123949F6549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7" creationId="{46CFFF89-081F-87E4-28D3-617B79EFF6B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8" creationId="{1C176A26-E554-4BD0-B1D0-0068A9A3558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39" creationId="{A9D2EE0C-E149-4B80-C82E-6A122968E37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0" creationId="{3F60F547-259D-0EE5-C5C2-B3595B0A4EC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1" creationId="{E1A6D4E6-E7A9-247B-DC0D-13D28394A10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2" creationId="{A284E868-7D33-3C90-F482-B3B5E90F167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3" creationId="{65BE8544-8FF5-9580-7849-F2D6DDECF6D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4" creationId="{866A911D-52EA-A896-8CBC-9CB8686A38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5" creationId="{05C653B3-9657-4303-FB09-B240F140594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6" creationId="{5435B2D7-570A-19C8-615A-F485F1CCDA2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7" creationId="{DC887305-E953-6156-FC9C-D7909CEF065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8" creationId="{16172B3A-5C84-1BD0-8673-706E3FD92AF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49" creationId="{C0757B24-EFE9-73D8-A3CE-2ACEB932BBD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0" creationId="{FB83F7AA-00A4-D722-B4AD-D8E101F7C42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1" creationId="{8DD5ABB5-A976-7ABF-1F6F-047A3B9AE80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2" creationId="{51607807-ECCE-7297-055A-2E734980792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3" creationId="{9DD5817C-4431-48AA-632C-D1893F40753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4" creationId="{0F1323C5-3033-28FD-74EA-984BC45845B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5" creationId="{9E46FBC3-BE4E-1418-48C0-30BD16D1DA6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6" creationId="{F1E15847-CB68-33CA-6E5C-15A03CB3E8A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7" creationId="{75E834C6-F138-307F-9657-2824F495DCF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8" creationId="{C093A43E-8A55-8E7F-1850-C33FA3EBFE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59" creationId="{BE010054-BAF4-EDAC-EA15-FE3D240FC9B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0" creationId="{273E8ED8-7554-B487-2DB1-3AFA76251F9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1" creationId="{5F323CC5-EB39-273D-4B67-A89FEBC90E7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2" creationId="{35479010-4C89-B884-F093-7CB4A76EB4C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3" creationId="{F3BE96F5-0B8A-19FF-86FD-B03523C4CD3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4" creationId="{6C482FE4-78FC-CA15-EC17-D574137D310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5" creationId="{C8723AEA-07CA-67A0-680B-180FC67457E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6" creationId="{4C4D9E2A-51FC-430D-0B2C-24D2620691F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7" creationId="{B259930E-4106-03A9-480E-7D2068EAC13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8" creationId="{D742E1ED-09EE-53ED-28BE-6E858FBE80A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69" creationId="{7F79FF2B-9FC4-0D48-C313-DE7EE53C914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0" creationId="{8B9609EF-924D-CB1A-36AF-6AD9BA93E02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1" creationId="{A836278A-7B9D-0BC7-3D0D-DF5D475DB52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2" creationId="{AF636456-8850-582E-0421-6D88AFEB95C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3" creationId="{98AA6CE3-27C9-179E-15B2-8E0AC7E3C50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4" creationId="{FF2BBCB1-15AE-A1A6-BE4F-CD269A8151E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5" creationId="{313DCEE7-EE14-F563-2E96-2C29A2AF8C2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6" creationId="{238F1C90-C5BA-DB2F-7D4B-9EA6616B59E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7" creationId="{13F1DA23-9274-E5D8-68A9-E54767C55AF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8" creationId="{12BEABE8-E677-D46A-9AE3-D735B5B02BB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79" creationId="{3D198179-4A9B-AB7F-8792-75551669C1B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0" creationId="{19DD4C56-4E17-655D-216E-6DB663C76A9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1" creationId="{4E38B9CE-D2AA-6C21-A01D-F4CF62D262C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2" creationId="{8C0A74C5-BCE1-514C-4E4D-7349EFEAC11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3" creationId="{25331B3C-F14E-9D10-A55D-1005ADC2D48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4" creationId="{44211C4D-D1A1-A637-65F2-D93A1CF8F1F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5" creationId="{9AA73751-E479-F0A6-6A84-3F42B85F578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6" creationId="{1EDCB212-B304-2060-7CF0-D80E56D42E8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7" creationId="{BD7FFC4A-A4ED-7F2F-B6C4-39F2F8F87E2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8" creationId="{ED325345-E642-9BA5-3CAE-12E4C15704E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89" creationId="{A680C799-CA05-9CFD-9980-061DA5FA144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0" creationId="{CDC923B3-0FA6-CD07-B6DE-B79B40D9E07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1" creationId="{837E98E8-9D06-D954-20C9-F9E3E52A1CE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2" creationId="{0A52AF16-24CB-822C-F588-B8D07027BE2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3" creationId="{B1527213-E3A7-62EB-0200-25863582F1F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4" creationId="{EBF5E984-733B-3BD5-7B5C-AF5D6910122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5" creationId="{C6836995-160F-BA44-271F-E37AE60C394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6" creationId="{29BA9E78-5929-62A4-94BA-A6B34CF53FC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7" creationId="{5778C2FE-7763-090C-BFAB-ABEF7DA8D3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8" creationId="{4559CA5F-A8E3-7D28-0630-27F8B775286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299" creationId="{28E9BC3F-C4DA-2731-E104-BBCAB7CE9D5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0" creationId="{BDB15AEC-B750-93A9-9FB0-C3957602FCB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1" creationId="{D64F239C-BAC4-F1B1-2712-06E84AAACC9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2" creationId="{B22A09CC-28B4-1581-35D2-0A73B0DD27E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3" creationId="{F9FB461B-1F27-EB55-BFDF-80D76A3DF8B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4" creationId="{17944866-AADF-0DEA-2D4D-1A8D08C0EF6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5" creationId="{8BC7D51B-7941-D223-D1A1-98FE6146D34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6" creationId="{E846CBA8-5230-A306-83D6-D2BBB114E7F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7" creationId="{6C4873FC-8BC3-32D8-260C-21A2C9D3BAD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8" creationId="{9E7CD8A7-BE11-E3B9-BF5A-A7AC82A4857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09" creationId="{D6DB314D-20CF-ED36-1E54-2578E58F069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0" creationId="{7803C6AA-0F7D-4F7C-0B18-DF6643C5AB9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1" creationId="{9C5163C6-37FF-2EB2-A3CA-F753A2F01C3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2" creationId="{813F7CD9-BC95-D3FE-7554-CF6DD5A1A30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3" creationId="{354A4C8F-79EA-FE32-6C66-ED5806335A0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4" creationId="{8FE9BF70-F614-1344-F4B0-E8E87FCDEAE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5" creationId="{76971FDA-47A5-E8A0-817D-55DAD55CE6E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6" creationId="{4E50A9CC-C5F3-C999-5465-B03E5587D48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7" creationId="{B8322D9D-D988-66A1-08CB-4C601A474A0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8" creationId="{93B9FF43-B451-6F75-7A8B-00712A0476C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19" creationId="{94BF16FE-0FE5-8532-E528-59697BB478C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0" creationId="{F7614002-1EFC-6B4C-865B-442CE73628E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1" creationId="{CDE77549-A61F-C075-D29A-D0B05CEA068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2" creationId="{B7E50547-2EDF-C99F-36BA-6579A983B24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3" creationId="{D578871C-5D8B-5248-B53C-2311200EBF8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4" creationId="{C6F9BCD7-8353-5CBC-1414-FDF0F61185B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5" creationId="{E73272D8-FDD6-FD4C-49D1-DFE34E547B6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6" creationId="{443789EA-3E5B-BD3D-1E95-1825D6C24EC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7" creationId="{291B4387-B180-EDC7-B6B7-7E229C12993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8" creationId="{C2D7287D-BC27-AB26-E054-F2D0879AC5E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29" creationId="{B9FE403C-B0F6-8060-D0D8-11C5C4E64E3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0" creationId="{7C2C94F8-BDA1-AB63-0EB8-AAA94A7C8F8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1" creationId="{180BDEC9-BA4C-E67C-4F44-52626791599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2" creationId="{970E37CC-FDC3-CE90-D44A-502341F52BF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3" creationId="{5C5917A3-930E-92A1-8920-FD365E03629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4" creationId="{5524AA81-61F4-B58D-4F32-4A7E57EA565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5" creationId="{DCE624A8-34EB-6C45-07AA-F1E518CE04A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6" creationId="{2548E8C6-2E62-3F7F-06EF-D1F99BDD8E3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7" creationId="{3843618E-C350-2E8D-E638-8BF3022EFEE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8" creationId="{F303563F-9680-A7A8-3181-59E8600AC6C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39" creationId="{7A76EC69-082A-27F5-D70F-96B44A6832D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0" creationId="{91B54012-E09D-20F3-7E4D-4CCDA8D5172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1" creationId="{66EDAA66-03DB-1D92-9E6E-443C7303207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2" creationId="{4BBFD9B3-3D38-3036-2643-4264B5668E5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3" creationId="{D27551A0-72E7-EA3B-C1B9-1CD17496E03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4" creationId="{2FB852DD-10DF-6BD2-ABAD-CBD58E1D27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5" creationId="{A1EA3F11-1270-5C54-95DD-ED57B957AF6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6" creationId="{BAA83AC8-9461-625F-A66E-6E8C3890AD8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7" creationId="{265AD5DC-F005-63A9-86B5-076D084F2E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8" creationId="{24728330-6EF5-C022-224E-4A63B6CF0EA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49" creationId="{5E0C1937-F635-92CD-93E0-AA169106664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0" creationId="{2B5313C0-0408-323F-193D-4DF79992606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1" creationId="{968359F7-42DF-5BB9-1B56-DFCDE118F36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2" creationId="{B3783954-BA72-CF2F-2998-153D415D6F6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3" creationId="{3D987DC3-39F3-5D1B-D70E-4F4B33675CE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4" creationId="{17FC8A51-2421-1058-20F2-E5893D5984B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5" creationId="{46FA4775-AD9D-E0DF-18DB-CDD3297AFDD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6" creationId="{33221C52-29E4-1E25-577D-BEF8E2F5326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7" creationId="{2A7F7AE5-1FBF-CC25-89AB-5E3AB9DCC6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8" creationId="{1DC86DD2-2B8B-BE83-5CB9-DA11C17AA4A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59" creationId="{D52FE021-F129-DB38-8DB9-89C6862DE52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0" creationId="{3AEC4BB6-EE8B-1B52-BFF3-476362CA00E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1" creationId="{3305A427-82A8-B18C-56ED-F755BA4707F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2" creationId="{F06E3E69-C005-DFB2-FD53-D5CCB4E703C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3" creationId="{0D935E08-3996-1736-6CE4-27342D7A3EB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4" creationId="{DE0AB09A-90EC-ADED-C909-4E548B964F1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5" creationId="{6A7EE501-B5BE-29EB-BF84-0CC8279DE53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6" creationId="{64CE52C6-8295-242A-DAA4-18E41432F8F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7" creationId="{DC19DA36-3D16-B49E-7582-00F73D2DC90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8" creationId="{90FB8368-56D4-B06A-960A-1AD44F370A1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69" creationId="{9E4581D6-5904-91D0-5561-547AE182FFE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0" creationId="{9B540BBF-751C-BF81-A9B8-02CD89A5655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1" creationId="{E4951713-87EB-E852-BE6A-DE7D6551BD5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2" creationId="{70E38984-AEF7-EDFE-0C6C-13C404FDE0A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3" creationId="{90D7F28E-FE74-D2A7-F1FA-55E904396BF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4" creationId="{CE580F65-F511-D24A-DAF7-32AFBF5B8DF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5" creationId="{295FDB84-87A0-BBA0-5A60-6E6F2600FC0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6" creationId="{988491A2-02BD-393F-72D4-DCFFE5C2E13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7" creationId="{4CD0414D-520E-6A01-DC7E-33F3628C66F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8" creationId="{E8AD342E-5764-376F-CF81-5674EBA1D36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79" creationId="{2AB90D38-0FAB-D45E-13EA-2ED2290D280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0" creationId="{12DF414A-75E0-D9A5-8F86-8AF3C0B2005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1" creationId="{15FAA0A2-9ED1-EEE8-9ACB-FC24F325DC3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2" creationId="{EB57B8BB-01E4-872C-AF16-DFF9C943B01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3" creationId="{73060147-53DC-3FC3-98C4-06643B4E9D3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4" creationId="{A0AECCA1-258E-9ADC-BA3D-BD88ED7BECD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5" creationId="{61F5339A-4064-A065-D2CD-23C0B1B944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6" creationId="{EE58A6CF-0AB1-840D-8120-22EBBCA9AE9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7" creationId="{0C5E6061-FE31-3FAC-44D6-4DB62754668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8" creationId="{23F1BB68-1A92-8B16-5445-BF829C9080A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89" creationId="{5DF5E0E2-C6C4-A057-0B65-10D05BB30B5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0" creationId="{CB9868FB-CDEB-AFA3-DD14-D9E97769C67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1" creationId="{70E2CA5A-47FD-D77E-E8BA-8AB3F78FD86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2" creationId="{7C70B07E-46DD-4E1B-F79C-621BF25D8D4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3" creationId="{68E07050-0F2F-243E-51CE-9E1CAAA0CEE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4" creationId="{D77706DF-F330-B183-61D6-AB1A1272FF0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5" creationId="{21394C3F-0EFA-3AA5-975A-DBF2D2F1184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6" creationId="{80E537D5-DEF7-F909-427F-FA6DEBBB100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7" creationId="{C90962A2-89AC-9913-35CE-89B26489F30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8" creationId="{2EF67ED9-5D52-9047-B6E1-164457F7881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399" creationId="{A42A5614-C378-D6D4-1145-0FE53C269C5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0" creationId="{FC6CB1AE-CF6B-EEB5-8080-4AEC8BC93CD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1" creationId="{CC3E56BD-B4F5-0131-0BE0-FE1B095476B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2" creationId="{E760055B-5A2B-1086-8551-FEA41C57559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3" creationId="{0F0C39DF-998D-2F7E-8DCD-93DB7E4987A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4" creationId="{EFA606FD-494F-BAFF-E100-C191FDF694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5" creationId="{79F9DBD4-9842-39DF-D394-45352551379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6" creationId="{ACB68A90-2244-F250-AB53-C228CE464E8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7" creationId="{BFCC979B-2B39-19EA-472F-48F44CA81FD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8" creationId="{478070A0-E8FF-6966-DFF1-B9624E368F7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09" creationId="{9BB55C7C-0979-FCF8-640F-D1A931E0E09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0" creationId="{0AB3B63A-FF00-63D1-7FD1-628EE179898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1" creationId="{A1EA7270-6AC6-5023-1B26-4001893E688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2" creationId="{CDEEEF7F-5669-7CBA-8540-89E45BA695A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3" creationId="{B27F01E9-880F-82AE-4848-7A97897627C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4" creationId="{08B5EFDA-9FF6-10B2-4528-956B44EA143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5" creationId="{14FFE9F7-74EB-010D-5931-ABEB7B3FCB5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6" creationId="{04759108-FDFD-F4EA-FE8C-C75988213AC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7" creationId="{890F7D3E-D2B6-D489-8903-B02A2C2C858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8" creationId="{C4C7A324-13A1-0290-7696-CE72F050C2E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19" creationId="{7279FEDF-4385-F354-959C-7E3D0835847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0" creationId="{561EFDE8-D3C7-6C69-9E7A-6606247A5E5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1" creationId="{3FD0844F-460E-BF89-3749-861066EAAA3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2" creationId="{77A2F974-9BC3-BC6B-8AA2-91F0151958E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3" creationId="{6413F24C-A247-8320-F043-BB65988CC12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4" creationId="{15C261B0-9C7A-09B9-BBD4-1FCEA32D52E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5" creationId="{3BEEAA43-EC00-4611-8FAB-77EE133449C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6" creationId="{1D3BBE54-4F9C-F327-D4F7-498575E4C86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7" creationId="{4172B150-265F-B1B9-6069-268F19E67C6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8" creationId="{5BD2477B-1B38-9092-C881-1DE92397F67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29" creationId="{6E93335A-8ED1-101F-33E3-C0624422A7D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0" creationId="{F72232FE-C5B9-BF8B-5678-55BF5E6774C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1" creationId="{E6641E2A-4171-C1C7-AB60-0B263512874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2" creationId="{E95E78D2-52CA-CA0D-B6D9-4FB50F67718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3" creationId="{AB07CC34-45DB-071C-3273-3DF07C44A91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4" creationId="{05E52B39-1F53-7A94-FDF5-619474D51E7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5" creationId="{E7A604E1-5172-CC77-06EE-B15169D663F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6" creationId="{6EBCE596-D2E8-AD5F-18AA-0286382D3BC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7" creationId="{B7246E38-B316-9462-0886-3EE0F5395BB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8" creationId="{CDDE3701-1CD3-92A7-00FB-9ADF95389AE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39" creationId="{226C433F-A27B-5BED-CACA-17FF5853325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0" creationId="{1A567445-6DFA-A84C-DA9E-3C8FB1A59A6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1" creationId="{2F30873B-1B43-C3AE-6EFB-C2FEEABAFA7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2" creationId="{684CA3D9-CEAD-9205-AFAD-27C44698BE4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3" creationId="{1C050FBE-3556-C037-F191-A1CF0C45D6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4" creationId="{1807F2DE-F183-FB6C-7B95-215AA5DD31B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5" creationId="{8CCD6498-AFFC-A39F-FF49-F86CB5892FB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6" creationId="{ACB88C18-D292-8E71-03FA-8C41034D6CD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7" creationId="{39FE4496-06FD-4C40-2A85-F0181DA15DA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8" creationId="{E0C40C33-768E-88C9-D312-60D8ECE70BA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49" creationId="{85752B57-13C1-0DE8-BE71-D143B3730F3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0" creationId="{26A80F9A-B3F0-425D-B177-E1EE85E0A48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1" creationId="{160B9D36-48BB-6653-37D0-4D777AE7948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2" creationId="{773D47F4-EBB7-2E97-1FA0-637BE747678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3" creationId="{6B055406-34E0-B79D-0670-19729B9ED8D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4" creationId="{68CF60CA-3D8A-2E62-E2B6-DFAFF641C0A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5" creationId="{72D0761B-8BD5-33A8-E0FD-0ED549B0374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6" creationId="{79A07379-0EB9-1D1E-4E5B-6B490C570E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7" creationId="{9F3A2AD1-0E7F-E9A9-53F4-72DEA66D709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8" creationId="{3766429B-C87C-2A25-5BE1-BCDA0510411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59" creationId="{B4B6DD07-DC4B-AFE9-261E-78F888CFDBD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0" creationId="{5A9702D8-E0A3-FCE8-208D-869EEA3F944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1" creationId="{C86E8E25-B25A-9170-CF32-7AAA01C2BC8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2" creationId="{5EDB8BB2-36CC-61AA-7D53-C673E9D6829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3" creationId="{5C8D5698-7816-2987-AFAC-AD87260395F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4" creationId="{5203F861-9C2B-B311-BDCF-A9F23C08CFC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5" creationId="{5BFC2ACC-B9C7-1E92-3CAD-FD61C9DDEE5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6" creationId="{7C56C8AB-3398-189D-473D-A029834B255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7" creationId="{73EBBC85-E31F-6905-F8B5-620E0983C6E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8" creationId="{CF087123-7442-8B10-35A5-85A256C8791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69" creationId="{8209993A-9333-4E13-66A2-3C8C39147F3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0" creationId="{83BCEB41-4001-89D9-15A0-C447A05628E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1" creationId="{F47C9A09-9632-F8C2-B7A7-1AA1B14D3C4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2" creationId="{29D05DA6-7A73-304B-7330-874297F579F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3" creationId="{206B2CFB-6C6C-6AAB-426E-7339CA78BCE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4" creationId="{E2B0695B-14AE-FD55-5605-159C48F08BC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5" creationId="{366B2F29-ABC4-097A-6FE3-4361FE8EEFC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6" creationId="{BAE7188A-5F07-D16A-0EAD-C89B0BF6038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7" creationId="{45675D95-CB72-5405-561C-B69BCF29FDA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8" creationId="{7890D90F-F041-9E99-9D62-02E10A44413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79" creationId="{18D9E189-2CB9-10BC-43A7-A130D59B0B0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0" creationId="{CC886830-A523-2418-0C9F-5C90AA2D574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1" creationId="{C79923D2-82FE-42A9-021B-6DFCE6ED7D4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2" creationId="{DB331F93-64C1-C89B-E131-AE56FEBF256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3" creationId="{86EDFA7F-71ED-C27C-4047-478B3C7D054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4" creationId="{5B354D1A-F504-F257-EEC9-03B1E568BAA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5" creationId="{FEBDA43F-29C1-5EB5-3A5A-391BB07AD94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6" creationId="{B6E25C73-36A4-F423-0DC0-FF7FDCA278F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7" creationId="{25E58301-C0AA-D148-7F0E-8DAE92E91D5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8" creationId="{84A54D5B-925A-17AF-EDA2-CE824F71B05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89" creationId="{9E5050EF-FED8-B410-F5F5-D248AD87BB0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0" creationId="{DC799F18-FB24-A153-0D52-586099C9965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1" creationId="{F8F95D8D-B990-CCF1-1CFB-5FE3A18809A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2" creationId="{A52E4DB0-4BA4-821C-9F8A-10F2D2EC258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3" creationId="{77D52EEB-238B-800F-9719-6B8DA8BEE14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4" creationId="{6097B80A-33A0-E439-B2E9-9D9DB237F9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5" creationId="{E5ABCE45-6461-1F54-FA22-E78B197736E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6" creationId="{48EA6906-10DD-A8E1-4881-C1C30F39E2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7" creationId="{85E1B10E-4F02-E618-E31D-6339C3DADE0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8" creationId="{D6446CE3-444E-0E67-3786-D1BC6CE4FF7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499" creationId="{39E36372-B7CD-98DB-5D15-725E60220F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0" creationId="{01171884-E290-9B04-69F7-62165849B75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1" creationId="{07937C92-5ABF-7AE8-772E-D654A1E5459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2" creationId="{9D2D1996-BDE1-335F-BF4D-FB5EC8F28A1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3" creationId="{9F5BED19-51F5-6678-BF75-2B530866180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4" creationId="{1B99042F-0E84-78A1-98F0-99F6BDB99DB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5" creationId="{448D1610-5468-AE15-7E89-FFE65651964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6" creationId="{425FAC7C-9BF0-4B11-24A5-7011B8498D8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7" creationId="{A392F785-87BE-FD0E-C744-9903A8529F1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8" creationId="{8378BB61-AC4B-30EC-7948-49D40CCE235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09" creationId="{EBB32186-C0CA-E828-046A-8DB53B43791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0" creationId="{A295E746-A9E6-5D38-3A7D-08F757FDECC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1" creationId="{A5532C0C-2E9E-5C31-3967-F04FCE9EA00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2" creationId="{D0736FDF-86C3-3A59-7DB2-566D4C8CFDB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3" creationId="{9C890BFC-664C-1F5E-0548-B1BCAE40C3F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4" creationId="{FE5EEDB2-5629-E44C-2ADF-7B263DAC3F6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5" creationId="{E2A6D1DA-A56B-2969-3F13-4CBB5E0AB62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6" creationId="{22AFDA55-A382-67F4-5675-B9A08E36085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7" creationId="{45F4A88C-D084-F7FA-8795-792694CBEAD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8" creationId="{FEC3AB34-6232-7FE9-00A3-69DE027BF78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19" creationId="{E20ADE0F-587B-47E8-29C8-D8BFD3DF304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0" creationId="{722682BF-FB31-24E6-39B2-2C5B40D2FBB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1" creationId="{7E720D5F-9CF6-5CDE-CE68-0D13676A539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2" creationId="{530EA21B-BEA3-22B5-4DF8-6BEF3D4CDF6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3" creationId="{A01C5085-2F92-0E46-AFA0-4A5F42EB233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4" creationId="{2F89571C-4A1D-8D46-99AE-74831A19D7E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5" creationId="{B60FE432-FDAC-F6BE-CC68-593370A65A2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6" creationId="{5DCF7E8C-A660-5F0F-E8A8-EE846866CBB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7" creationId="{57AB61F0-5351-CDA0-00E8-EABCA866FB8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8" creationId="{4B77F51D-C728-1D91-C114-D37691578B5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29" creationId="{52044B32-19D8-D3BF-F213-2267D46DE98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0" creationId="{F534B6CE-3F46-6D36-CF98-819CED43A84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1" creationId="{0EA38605-8D76-F329-4C05-2562A7C729D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2" creationId="{A1739BB7-CB78-44B0-E324-BBB26935EAD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3" creationId="{7E572953-8132-DA32-22F7-9BCB39439EA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4" creationId="{27E6A4F8-D36E-357B-3A99-4CFBB0C6BC9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5" creationId="{EE886C3D-19BF-37D9-5742-E1274D4B8D8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6" creationId="{9F48251A-5086-49FC-BED5-4324C5B13AA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7" creationId="{6E0C3DF3-B4E3-274C-58A4-DC29D3AA41B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8" creationId="{EA1C22B6-DDFC-D571-C7D2-A99EB439C9D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39" creationId="{1F141C25-704F-7093-6F0F-3242C14F090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0" creationId="{8AA211C1-DAD6-034A-ACA9-17E236859EF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1" creationId="{60869D32-7576-7676-EBE6-584F892D80F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2" creationId="{9DAC5F1B-E42C-2CB2-1B64-D91110EF0B5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3" creationId="{E2F7DBBA-B040-BC52-1BBF-2D4695C5A67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4" creationId="{10E9FDCD-A89A-3197-E854-75897107E80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5" creationId="{7F9D3F05-8D22-B78E-A670-EDAB2EFDC6D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6" creationId="{EA478B98-C757-A878-2607-80F19738945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7" creationId="{9F12E2BC-BB50-829A-036B-563E906B106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8" creationId="{32721F14-360A-FCFF-D428-591237CE3F8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49" creationId="{00FB58D5-EDF8-9A86-2475-A4FAAC497E8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0" creationId="{554E4025-87E1-55C0-C17C-443022BF6B9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1" creationId="{840C98B5-4708-69DA-E901-0EA73913CF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2" creationId="{43CEC7CD-0312-7E2C-061D-3986044209A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3" creationId="{E5679252-0FAA-43F2-C2C3-A9FB339A2BF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4" creationId="{1F5F4834-C7AB-A42B-DEBA-D249148170D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5" creationId="{D1B43765-3CE0-ACC0-B551-40A0A6751DB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6" creationId="{B8196F7C-6F3A-08FC-CA2F-574050D611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7" creationId="{59BC7B41-052F-9879-4D71-F5E6A2AA873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8" creationId="{F77C26D4-196C-90FD-095F-1249A497937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59" creationId="{057F141B-97AB-061D-EECC-EF43496D801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0" creationId="{9337875A-93AF-0B3B-B268-7A656269EBE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1" creationId="{D02D2014-11D8-875A-E406-DE3045D5A82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2" creationId="{6C3EEC44-199C-0E23-F55D-C38C574EB03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3" creationId="{50A53A19-66F5-5E94-4B4A-35B4807A6CD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4" creationId="{01D72DF5-33D7-1764-0159-96AD9284ACA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5" creationId="{1F812000-D0F5-BFE6-4CB1-090E0205B0D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6" creationId="{A7942FAD-68A6-0AC3-1D3C-5C40DEC8513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7" creationId="{0E3AFD7D-557D-E772-25A1-3C8542205D9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8" creationId="{8D0826B4-4B8E-B05D-815F-AFB5414ED71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69" creationId="{93C80CD3-9D3C-9AAB-06AD-62532D61F48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0" creationId="{2EB75641-AC84-E56F-4DD6-469DFA6A4F7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1" creationId="{8EDA19FD-B3FD-5BB8-88FB-3B91CA9D95A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2" creationId="{29D83A30-5EBE-0C6D-532A-45467456E3C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3" creationId="{5C3353AD-048D-B837-A137-AA6685EB665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4" creationId="{6950D8D1-5131-616B-E45B-25742C0BC85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5" creationId="{79B4688A-2615-FFEA-08E2-346AB91CD03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6" creationId="{A8042DBC-FA67-FE9C-167B-51463C37062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7" creationId="{068D685E-8BDF-4B46-E808-61F6DC44C5F7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8" creationId="{45AEB718-3C71-9C42-2689-9E6B0F5EE84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79" creationId="{6BADA628-C244-BFA2-DA6C-3EB925BF8789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0" creationId="{2FF23CA9-F4AD-A076-1668-07DE87AA7C73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1" creationId="{A7408D56-7C4A-C4A7-210E-FE8925BF54D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2" creationId="{46C8E507-A417-96FB-F49B-C51F6353526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3" creationId="{5D615977-35A4-CF71-F2D0-6841CF68ACF5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4" creationId="{C3D70FD8-7220-FF29-5BE6-87B419EA58B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5" creationId="{EF4DA806-DF7E-9B15-4C27-7B926348850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6" creationId="{11BE458A-CA93-ADB1-669B-27CF55157E4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7" creationId="{0D602063-9829-2CAB-96D9-18713403E95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8" creationId="{FA5EA20A-6DA0-4E92-F3D4-0CA443820D4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89" creationId="{95FE2B36-6AAE-26C4-BC8D-BDACB002E4A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0" creationId="{569F46D4-FF67-F8BD-9087-CA122C42817A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1" creationId="{24D7A810-1476-BF4D-1DDF-3661692BB13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2" creationId="{051ED643-5E1D-817F-ED9A-023FCE91C6BD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3" creationId="{6DA9AEC9-C4F0-7C17-805E-A5FA39EE91C6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4" creationId="{E129D705-8A32-4C29-B410-7866FB9EA9DC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5" creationId="{2C8E9277-6E3E-EC0D-8142-82E0840D7AE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6" creationId="{FEF0F00E-0A7D-9E23-F3B6-FA3C8070C27B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7" creationId="{6C5D0F3E-D535-5AB0-62A3-E291C3B900C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8" creationId="{83D20DD1-E0E7-AFBD-770E-F39C9A627CF4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599" creationId="{588B0874-E5A9-8823-6884-9EA5F9C5A251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0" creationId="{F8F9F34F-1713-7596-1F76-13ED5E3538E0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1" creationId="{ED8CFA48-5335-8506-AF01-294F74751AD8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2" creationId="{1C8CA9C9-B463-2130-A8BA-A1F1794090D2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3" creationId="{AB26991B-CC91-1033-EBA9-16A5C2C512F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4" creationId="{542E80BC-93AB-F3E8-81FD-C770E4FF5EDE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5" creationId="{46FECA5D-48D3-79DD-A988-07129F38D16F}"/>
          </ac:spMkLst>
        </pc:spChg>
        <pc:spChg chg="mod">
          <ac:chgData name="Johnny Louys" userId="eda2ad8dfd6e6b30" providerId="LiveId" clId="{3F29E7EE-F18D-4142-928B-985D4EF24A00}" dt="2024-11-19T09:26:14.075" v="5051" actId="1076"/>
          <ac:spMkLst>
            <pc:docMk/>
            <pc:sldMk cId="757751665" sldId="291"/>
            <ac:spMk id="606" creationId="{834D90E2-EA03-E939-FEA0-3584EDC97F08}"/>
          </ac:spMkLst>
        </pc:spChg>
        <pc:spChg chg="add mod">
          <ac:chgData name="Johnny Louys" userId="eda2ad8dfd6e6b30" providerId="LiveId" clId="{3F29E7EE-F18D-4142-928B-985D4EF24A00}" dt="2024-11-19T09:27:08.001" v="5063"/>
          <ac:spMkLst>
            <pc:docMk/>
            <pc:sldMk cId="757751665" sldId="291"/>
            <ac:spMk id="608" creationId="{9E73C4B1-47D7-5BCF-524D-E5206BD7CB6D}"/>
          </ac:spMkLst>
        </pc:spChg>
        <pc:spChg chg="add del">
          <ac:chgData name="Johnny Louys" userId="eda2ad8dfd6e6b30" providerId="LiveId" clId="{3F29E7EE-F18D-4142-928B-985D4EF24A00}" dt="2024-11-19T09:27:09.587" v="5066" actId="22"/>
          <ac:spMkLst>
            <pc:docMk/>
            <pc:sldMk cId="757751665" sldId="291"/>
            <ac:spMk id="610" creationId="{D9F02578-786C-E358-89E6-955D045D382D}"/>
          </ac:spMkLst>
        </pc:spChg>
        <pc:spChg chg="add mod">
          <ac:chgData name="Johnny Louys" userId="eda2ad8dfd6e6b30" providerId="LiveId" clId="{3F29E7EE-F18D-4142-928B-985D4EF24A00}" dt="2024-11-19T09:27:17.087" v="5072"/>
          <ac:spMkLst>
            <pc:docMk/>
            <pc:sldMk cId="757751665" sldId="291"/>
            <ac:spMk id="612" creationId="{F4171F5A-F1C8-C52E-E3FB-FFE32D1499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15" creationId="{BF9A8CDF-EBD1-C41A-BA42-09330ABFEB5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19" creationId="{E729FC96-76CF-B7EF-C64D-54D44421A13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0" creationId="{3B163DD1-C354-5D14-84E1-E98AD0F04FB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1" creationId="{7B63F9E9-9AF7-F409-CDA9-E29255A5543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2" creationId="{57FA71D1-FFEC-8950-BDC7-C01E9A5CBD2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3" creationId="{9726643A-073E-00DD-08C8-49FB019BC4A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4" creationId="{317E9387-4F38-4C67-0FD0-452EDD793BE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5" creationId="{792B592A-E243-2025-4CBB-5FE32F82834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6" creationId="{19AADEFD-F8DE-6151-D8E7-AF24FC6EB93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7" creationId="{1257C6BC-276D-F266-BF83-CE418DADA45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8" creationId="{FE056585-44D5-CFC0-FCA4-E11280C0649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29" creationId="{6854C4E0-AA9D-0D48-0327-1ED2204B9CE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0" creationId="{DB01D3F3-2754-023A-FD2E-66F6CA53656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1" creationId="{277DC192-D3AC-B175-5852-53BEDCDC6E6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2" creationId="{1B66300C-D2DB-F87D-9076-C0C9CF65F7D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3" creationId="{3180B874-2493-8503-060F-1980D3035C2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4" creationId="{207755C3-98A7-E46C-CEAE-D82B7377164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5" creationId="{8C62514E-7CFA-8202-BE47-7DABAB5BE9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6" creationId="{40DF3438-04BB-C2C2-531F-3FA1EDE742E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7" creationId="{011A2010-8979-420E-D2D0-ADD9CC500DB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8" creationId="{B747DD2E-0636-BA1E-133F-BD722A7FB70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39" creationId="{D6B02C55-023B-46E5-27BD-6FC9DF395F1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0" creationId="{A3B453E5-F354-60FD-1EF4-0D7B9AC541B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1" creationId="{4A88B0EE-1FBD-EFA0-6F97-E654893ED45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2" creationId="{C705F00A-E4D0-3BD7-83C0-16A82D3290F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3" creationId="{DF7DF4D5-C7F5-5ADB-B906-8CD43180F21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4" creationId="{279082FD-77E8-9D1C-B3C4-347539D2206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5" creationId="{D7D741DF-B271-4D61-A7F7-B98746F4DF7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6" creationId="{F607687B-6D0C-0553-8472-8BFFEC1F093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7" creationId="{9340DDF5-F607-5033-CFF8-952A2F97ED7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8" creationId="{08830F8D-3672-02AD-4982-428AD5E5341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49" creationId="{D743289D-8480-CC39-C183-51026290A7B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0" creationId="{4A8EA9A8-DF4E-D6DD-F42B-AD819377B5D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1" creationId="{9298790D-2039-148A-DE23-30145CB24AC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2" creationId="{69212B4D-406D-2D60-EC64-F8348761DC8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3" creationId="{8245AE40-908E-2A8D-14A6-0D0A63C268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4" creationId="{40964DD5-EE2D-6AEA-3487-AAAD398DD9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5" creationId="{FAEAD9D8-7C2D-9348-B6CA-6CD0AD2482E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6" creationId="{9230C9ED-7354-CF77-9D31-596F17C3A3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7" creationId="{961DFE32-C592-F3D1-5E3B-4EC731022F5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8" creationId="{40F24ED9-F16E-83EF-AC40-C1713727D0E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59" creationId="{A45E6A3F-40AD-6350-5FE0-F2F48F814F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0" creationId="{A1918E7E-BBCF-56E4-F72F-6396FBC5FC1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1" creationId="{04B5C834-B19F-89CC-7C16-4929775BDDB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2" creationId="{8BFA16D3-9B19-4717-061F-4748BDAB135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3" creationId="{908CB9E1-5F15-8A20-1AC5-07D9CA82980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4" creationId="{D2B2B3C1-5029-93E1-5441-B18CECBBDB0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5" creationId="{6C67A22F-C216-5A10-5574-63C6E6B6B35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6" creationId="{07A687A6-70E3-AA4C-2C82-F7B33764DF9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7" creationId="{AFEC8BA6-0318-8E09-E825-28F9A7FD367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8" creationId="{7FE2EE82-4850-7F16-C1C6-8E4F49E689F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69" creationId="{29078A5C-1BBA-2CD9-C1AD-A15CD6D404A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0" creationId="{DB0C6CA8-2E44-BE30-297C-26FBA2AF8FD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1" creationId="{955AD1B7-FBE2-4732-8666-C3B1D222854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2" creationId="{CF7C90F0-9C9F-13F7-1069-58C18AA048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3" creationId="{C2C749A6-8B32-236B-6DEF-852C42345EB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4" creationId="{F8DB55A8-1ADB-1C00-0289-E99DAB3130B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5" creationId="{20EE9E6C-53AA-5D2B-15DA-4322A2B62B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6" creationId="{CCA25119-F744-95DB-6744-35B5D4C126F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7" creationId="{F3BC356C-2DDA-BAA1-6C63-D2F8D5048B6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8" creationId="{7A0511AB-E23B-826B-1E0F-C678BC1BA05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79" creationId="{39B3C8B6-EA86-37C6-EC9F-38D8C470646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0" creationId="{5D41A7EE-18F1-E645-5121-7F992411D6B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1" creationId="{D8C098B7-B395-A862-F645-4DB14314C81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2" creationId="{6A9793DB-A433-494D-788A-FE6114FD0B8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3" creationId="{85907D47-BCB0-5DD2-8A74-74F02A3A5EA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4" creationId="{AB24086A-E7A5-ED40-0B1F-618F72FC3B6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5" creationId="{A2EEC80A-AC41-570C-4807-D4F1485D05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6" creationId="{5DC8F170-A9D5-4CF3-29DC-6E6B20389A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7" creationId="{9718E184-0390-C5A3-C37D-BF25B3E8064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8" creationId="{B87069FD-C199-C902-83A6-4669C1BF9B0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89" creationId="{0A4D1F91-F7FC-F555-C26F-C5A1F4257F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0" creationId="{46A39EC2-5DF3-E56C-32B1-768D656BE34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1" creationId="{24A3A76A-7F46-EB3E-919C-DD5AB641227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2" creationId="{3F45F615-99F5-AC64-6A80-F23341EAEAC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3" creationId="{8DC17E95-D579-D7E8-7C5C-AA9720273F7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4" creationId="{F704AACB-0F3C-D554-6A2A-5213EAE97AE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5" creationId="{D9AB8B12-6B18-22AC-5702-93A061AF78B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6" creationId="{A848D7CF-F09D-80B2-747D-F4390B4F0CD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7" creationId="{EDFDE641-C36B-1565-A077-94D93A6D2D2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8" creationId="{CF6ED98F-3647-4CC5-86B5-8B219EA0A4F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699" creationId="{D41716AB-86B5-E25E-9887-5F4D116418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0" creationId="{A9ED5A6A-A01B-60B0-BC63-2C7236DA86D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1" creationId="{D132F02E-5A9F-7610-749E-6301FAA138F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2" creationId="{E7CE63F1-B527-65FE-0444-3F885352733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3" creationId="{062A4771-C9AF-B701-54A7-F7A40802CE1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4" creationId="{E93924A3-D785-4299-1943-6138AE72D51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5" creationId="{62342294-D1C6-042A-6B68-24F9F1A384C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6" creationId="{A62A63DA-07B5-3A37-113E-95EE6B84841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7" creationId="{0C9E5819-F3C1-6FDE-DBCC-6A0E3EAB30E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8" creationId="{FF5DC2A1-F6A0-8086-F5C0-527C7A22E80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09" creationId="{62CA8782-BD53-ED37-AC11-34800EEC354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0" creationId="{275A9DA9-9324-40F0-0A6A-FC21CA5BFAA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1" creationId="{DACA18C9-0618-0242-2811-32BCD6E3BD4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2" creationId="{A00E076E-9175-9271-6880-3EF0594674A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3" creationId="{30189FBF-3E62-2DBE-E2C7-788422054B2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4" creationId="{5240685B-5FBE-E499-B40B-C9457D9C95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5" creationId="{25E9A61A-3CEC-4434-B5F5-BCC1B60A93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6" creationId="{FCA24627-A295-98C7-C1AC-6FFD0F7BEF7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7" creationId="{C4F732B8-03C8-E584-CCAA-165407B3024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8" creationId="{E4569C55-08B0-306E-D337-AA8B48B6887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19" creationId="{36596578-7FA5-E78E-6AA8-96AAA1031AF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0" creationId="{66B4FC9C-C558-DACE-720C-0FEC41E006A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1" creationId="{41440906-81F8-22FB-E084-8D30C516874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2" creationId="{BABF5C71-1BFB-8A1D-C20A-C37A797200E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3" creationId="{AA86C424-DF67-27EE-9653-44AF9A8AA9D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4" creationId="{DEF9EE62-282F-AE98-A827-3D61F2D69D5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5" creationId="{569B4EAF-B10D-768F-4BF2-66ECCC1438E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6" creationId="{87266C2F-7067-B19E-E0DE-4407E7C1C52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7" creationId="{2762FDB7-6AAB-8A67-2330-A3456D4CBDC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8" creationId="{6D5CD76B-0F54-FD8B-9043-0F827BC8CC5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29" creationId="{811A810C-7B25-D8A2-B808-C8AC86F22A4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0" creationId="{F8741788-BF62-F55F-94F9-327EEF6C41B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1" creationId="{5649C76B-97F4-DBAD-C529-ED06A638E6C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2" creationId="{FABD2D8F-4B74-BFA2-63F2-84CA5E83C14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3" creationId="{28B2E99F-9053-643E-807D-EBB10A01D49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4" creationId="{E61CD8EE-FA10-9088-DB8C-820572BF4E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5" creationId="{3DCA19E4-9613-8D11-FBB4-B1E4B2B7CE8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6" creationId="{DDC4E8DC-0C19-AE7A-00DF-D98F29F20A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7" creationId="{76AB2CC2-B732-D3BD-6FD5-0CBCD52E94B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8" creationId="{622EBD82-01CC-75ED-6ECF-DF0C2E61FAA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39" creationId="{92B1CB41-4575-6C05-4A52-61398D2AA3E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0" creationId="{33DCADAF-B788-0AA7-47E2-604BC947B11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1" creationId="{DEE0EB96-D2CD-DB8A-C577-FEA437304C2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2" creationId="{3EF7D6CB-2EC2-6D68-5F9F-8F346D787BD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3" creationId="{290645F8-3001-14EC-AD5A-634D942A6DF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4" creationId="{BC026CF3-7399-9F62-C07F-F577D661504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5" creationId="{5D4AE5A6-7E4E-1F2E-313D-1C72AAB3A98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6" creationId="{C1EF55A9-559C-81E3-9EF3-1FE5ED64A8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7" creationId="{4622E3DF-1D2E-E515-46BF-D089044513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8" creationId="{FD2A7DF2-460E-9927-CE60-715114C78C8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49" creationId="{7CCEF105-E688-13B6-C357-4ACBACCFC5C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0" creationId="{763E67ED-38F4-0D18-96BA-601D0651D45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1" creationId="{5340E739-48FA-49DB-7C54-5702B03F12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2" creationId="{3E776E18-BB1F-C75C-2B3C-2C88D7B552A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3" creationId="{853D3E92-66CD-4305-ECC6-250B8BDD694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4" creationId="{61CC1D88-4444-B85E-B033-0A9F43E1B26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5" creationId="{C2C7F197-9E02-1652-8638-C62EEEEDD9C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6" creationId="{5E549586-A582-184C-53CE-9589C254C94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7" creationId="{2BA04ACA-DA46-CE24-9CBD-7CAC86E3E76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8" creationId="{C33B1DD9-4E76-8644-C1A1-6B29AD6069C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59" creationId="{82AEC7A8-4DCF-55FB-AC46-75D23F55E18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0" creationId="{0542B9FB-7549-6BCD-EAC3-6D78C82A305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1" creationId="{41742188-3419-4AB8-EC24-2656FBDF83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2" creationId="{0DE7BC64-3C35-5476-CB7B-BD7E78D7AE2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3" creationId="{8CAC6AD7-60E7-E359-81E5-296DE4D8FE6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4" creationId="{61AA4B02-1D9D-8B22-10E6-B3BC2244568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5" creationId="{FF669617-5C4E-5FD2-8970-F72165CAE2A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6" creationId="{F5202BD0-96F0-9E9F-1177-23B3C7040E1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7" creationId="{910783CE-4F1B-7F89-00C4-9ABCF2CE01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8" creationId="{8B7303C1-BA8B-F197-A23B-1A5BBADB66A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69" creationId="{5C03E262-7F07-72F9-C534-CE762AC984D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0" creationId="{353775B8-1094-C0AD-E0CD-496FCA8B37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1" creationId="{2EDDAD00-CE9D-8B81-7663-6755F8D4631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2" creationId="{20CAA4B5-F44C-FB99-A14E-61CA4539DBD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3" creationId="{2C47ECDD-0040-E9A0-FD13-4A80B879C25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4" creationId="{5530ABAB-DDC4-FE8B-D3E9-A0F09F3F17E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5" creationId="{8D7760CB-AFC2-F7CF-EF2B-9239034D1A6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6" creationId="{EF08299B-2A45-C466-7ECE-3EE2BD4F527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7" creationId="{A3B662C3-20E4-184C-BA5F-C625D646CD9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8" creationId="{78C5AF72-D440-EE19-CA7D-31A2A867D9B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79" creationId="{EB4D1E66-1FF4-6BD2-D76D-B80DF827D22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0" creationId="{F5D5DBC9-46A3-BA5C-7FAD-545B2057C93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1" creationId="{A40D3B1E-9BD2-AEF0-89A4-B9DFCBAF320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2" creationId="{EF82454D-9642-585D-4B23-33BFCB4D904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3" creationId="{46543365-E1B8-C8B2-A263-F9A85724D3B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4" creationId="{0C629A5C-40D0-2B4F-FF28-9DBF73FAB49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5" creationId="{8776F417-6458-A434-5176-FF41C0D636A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6" creationId="{063804D9-F654-33A8-64CD-D3BF5E4768E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7" creationId="{4AD7935C-D660-BC37-1664-8440EC87D5E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8" creationId="{250D5159-A10D-5604-0677-FE358565876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89" creationId="{F36BADEE-B0FD-19AD-BBE9-5A330BB3276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0" creationId="{7D0073A5-9AA8-61D2-72C2-095F2ABF515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1" creationId="{E7AA5D30-E992-136B-8ED7-174AD04A721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2" creationId="{BC58D824-DAFC-DCB7-D831-6EFBB79C9F0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3" creationId="{2B9D29B4-63D4-A7C2-6679-DA425E37197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4" creationId="{42E9DFD4-2354-74A8-D3E8-3C699BCFF2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5" creationId="{DD83E1D3-CA40-64B5-28FA-18C38DF899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6" creationId="{A5A38584-092A-DB35-0A61-468B9A93938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7" creationId="{A9A477E6-8FDC-D06C-383B-FCFF60AC085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8" creationId="{76A52554-856F-EBFC-D6ED-0AF496E65B0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799" creationId="{2C9CF52B-1806-80D4-C532-AAD13E0E4EF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0" creationId="{4E3CEB36-C1CF-0DB7-4FD6-B96FC0A9F5C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1" creationId="{057D0791-0B47-8CD8-F4E4-482B7CCFC2E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2" creationId="{1B791891-8621-0D90-5312-1E3C87F44AB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3" creationId="{C8CD677A-C370-935D-62C5-9E59F8ACD32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4" creationId="{D172BD29-A490-3291-4F87-DD1BD6E70EB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5" creationId="{052997DE-2D9B-402F-807A-D452AE3B15D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6" creationId="{B94D6F85-35A9-0D1C-47CB-FD41FAAADC6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7" creationId="{D34A1D5E-B481-AC4B-A5AE-CDB604EC427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8" creationId="{2E88C0BD-850A-4347-BC88-06CC1FC11F9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09" creationId="{685669B6-FF59-4D50-BFE8-D3FBF43624A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0" creationId="{02E69881-038D-1FA5-CA92-4F0435E079E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1" creationId="{8AB7D6A9-2B11-C10A-38F5-1400C6452B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2" creationId="{5E4FB996-E52A-D09C-79C2-34A9F9EC4CB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3" creationId="{7C92EDF3-9F56-1E6D-664A-3189B1422B9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4" creationId="{2542E7AA-D3AC-E3F4-DD38-075FC8A8254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5" creationId="{DE741FF4-DF9A-4D80-D99F-15EB005E8BB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6" creationId="{CE03EF76-AFD6-7860-EC0F-1AE39A9E1FF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7" creationId="{97EDEB5E-FC2E-A0B5-B4FB-9516CB8E53E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8" creationId="{14CF5C0A-3057-3720-F8A3-A4C20F30730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19" creationId="{F965C3BB-9780-7F1F-60FB-7231CC6FE22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0" creationId="{FB40D0F2-4559-2EE6-C2C6-33133F16663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1" creationId="{BE2C60D1-7DD6-BAD9-04F1-E53960DDD1F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2" creationId="{15234A71-3ED4-C745-E87E-27F72FCC590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3" creationId="{9EA7E9F4-F04C-4D79-F107-E40C91CC4FF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4" creationId="{B0DF8FE7-C201-7F76-BA64-BB2027DFDC6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5" creationId="{365B3200-8105-CAA7-E03B-3816F14BAF7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6" creationId="{1630C0D7-DD5F-F8E3-F4EB-C90FF5226B4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7" creationId="{90D486A4-737D-9137-9973-AE5A447BDB9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8" creationId="{769F62DE-67F5-8135-9470-1834723D8E2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29" creationId="{04F15ADC-97B2-6A0B-0932-3A39F8FEA97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0" creationId="{DA4EFD0D-9656-9242-2A22-DE32DDC7B2D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1" creationId="{DD8EB52A-B70B-5913-10B0-E18572F3FC0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2" creationId="{006FDBC5-EAE3-0D0E-6EC6-1F9FBD5154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3" creationId="{CF204795-55F7-BE69-2488-1532CB68C3B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4" creationId="{B35280BC-07B6-2ACA-F3AC-358DD50D02B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5" creationId="{9A640C0C-9C14-453F-1A1C-C33B127436F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6" creationId="{4AC75510-AD2C-7153-D9B2-EE7F2691683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7" creationId="{8A6D17CA-BAE1-1695-9ED1-661452D396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8" creationId="{979633CC-E7F0-B740-49F6-42D52F07ED6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39" creationId="{F6F15F3B-F7E7-79BF-1104-6141D03CB66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0" creationId="{37F53139-F0E0-B11A-A410-1B234A50E2C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1" creationId="{2D8E96AF-D17C-D7D1-CA5D-1505FF806F6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2" creationId="{873C8C17-DBF5-CCB2-D360-9804278786F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3" creationId="{857E5EA6-C160-EFB0-2341-489CA403A2A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4" creationId="{57300B43-80B5-559C-9817-5304526304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5" creationId="{DD7F171F-B7DE-053F-7620-D827FC0816D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6" creationId="{061B810F-EDC4-2324-3681-4E2CD312C26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7" creationId="{ACC0C543-BE79-B86B-DEC0-119C7C2E9C0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8" creationId="{D03DF1D8-F0F7-4BAB-A32D-446CC99796D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49" creationId="{C11F47ED-5B0B-D186-B592-D49A1D490DA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0" creationId="{20EE785D-422C-1281-6979-C895329ED42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1" creationId="{5D52E5E9-C6EC-02C3-9F10-DA558FDC7DD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2" creationId="{89C2837A-8F57-1D03-7BA0-98D1ABC4950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3" creationId="{FFBDE03F-4868-D0C8-EBCB-4CD18AA7FBD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4" creationId="{B07E8DC4-8A6E-0734-7AD5-454E7E64A2B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5" creationId="{E49313EC-E165-8209-6DBB-4A2279B8563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6" creationId="{85C0FAF3-BE49-5048-EB5A-33D081A8E52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7" creationId="{9EFCCF9A-F66B-6CDB-4F40-46CC1DF1439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8" creationId="{1268E8DF-F6B1-B0CD-7738-F06384F4A56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59" creationId="{2488AD91-13A6-6017-7E80-AB3F8CEBBDE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0" creationId="{79B3A32E-307A-A884-A178-5D4E20F9B5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1" creationId="{6F7355CC-8055-E3B5-2CD4-9ECF98A24A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2" creationId="{D2A855D9-DE0B-1842-835B-83744000DD1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3" creationId="{C7094881-BFC4-BD83-57E1-3A0591C1013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4" creationId="{ED7CD76A-0D84-5BF6-6BA2-E9ACBA94E56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5" creationId="{B407A6B6-960E-F742-DE97-E205785E12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6" creationId="{EEBFF5BC-0AF1-D357-F07C-6986C542F45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7" creationId="{6308F153-C7CA-52DD-EE1B-AC1F365E92B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8" creationId="{0359A91D-357F-0F2D-BC5E-2F321B336A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69" creationId="{4099B6F2-0389-C1B2-99D4-4FC8051A76B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0" creationId="{2F7E65E6-5745-BBC2-34A2-437F95A4448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1" creationId="{9A01CB94-5CFA-96B2-6979-639AC742476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2" creationId="{16FD354E-41E2-8803-0B71-2CA0DF69E98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3" creationId="{EDEA3FCE-32F8-1E22-2A38-014CBE73DB2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4" creationId="{CC3606A9-D7B5-BF76-347A-F636A9F98C7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5" creationId="{594398D8-C8DB-325F-098B-4239DA1D7D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6" creationId="{179D21A6-9075-A084-26BE-13921BE32F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7" creationId="{10A2AE92-0702-059D-0A51-C3175B5036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8" creationId="{8CEE919C-34D0-CA5E-01E3-75B2956856F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79" creationId="{EF931D17-9E09-D2E6-8C41-7C8F4270727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0" creationId="{CF07E1EF-AF67-6AF5-8F37-F799CA3981F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1" creationId="{BC484012-EF5D-08E3-6722-511F06C7EC0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2" creationId="{8D9B1805-82B7-2A29-2442-2F09FEE5CB3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3" creationId="{672593E1-DB9F-F1D2-594C-F7CB61099E9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4" creationId="{166FE461-753A-1F6E-89A3-E5EC10B2653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5" creationId="{67A41F95-CB98-194B-547A-9CF68A16935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6" creationId="{CD85F2E6-B663-B575-0E89-CA573006AF9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7" creationId="{25E84692-7680-BFC8-73FE-A1966B66904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8" creationId="{962EA3FD-4FF6-4331-CD89-9E7426A4A76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89" creationId="{A6473821-C432-DF5F-7B29-021BA233744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0" creationId="{DE8C8366-47F8-0CF9-B93B-F1661CA1264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1" creationId="{7943CCD8-FDAF-BDD3-9D27-019388A77CD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2" creationId="{E5729D57-E653-0AAA-174E-9E0D5292630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3" creationId="{670A5BB2-0A62-0F10-F424-97A784A1DA4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4" creationId="{B007859F-2B56-BEAD-0705-C2520906669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5" creationId="{CAC3691A-7F5F-6E92-4C05-D40BC71BDC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6" creationId="{15B3B00D-1E41-F1AD-9CAD-140C8AF8F9D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7" creationId="{4BD938C5-AFE8-8687-57FB-D09E2A189F1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8" creationId="{210D36CD-67CA-E9F4-9F11-7A0BA6B23DF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899" creationId="{21C67660-F10E-BD9B-BC1E-F7F94F333A7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0" creationId="{61320BFF-4135-3A9C-BD0E-00CC6C4D069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1" creationId="{221ED53B-D396-8D2C-2B45-D59494A5189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2" creationId="{AF6623AD-B737-F410-82E9-70E9ACD41B4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3" creationId="{42C2A147-9507-02BF-EDF0-4FDC25B1B7F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4" creationId="{56E20844-D4CF-A43A-C5F8-5EEE9F32B90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5" creationId="{02C87D83-E94B-3820-4C6B-1605F03A9F3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6" creationId="{88FE9F8E-B97C-3051-35CC-EC3276B719E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7" creationId="{6DABA78A-2221-6D8E-9033-A5684BB7514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8" creationId="{93C32C1C-2881-7B78-48E5-7144E6853A7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09" creationId="{C47C874B-1839-E141-8057-D8E5D5BFEFC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0" creationId="{E46C5DAA-5FE3-17BE-25B1-3BF5E2E6179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1" creationId="{381CFDC3-E5F7-18DC-A6EF-68E6EB478C5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2" creationId="{63D8D759-E2EA-003B-C9AB-7270DAE1270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3" creationId="{082764C4-5459-47D9-4413-03E080C314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4" creationId="{3A653DB9-8DDB-FAF9-3415-92AE30561BA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5" creationId="{1972B82F-8E32-4EE3-A602-3F9ACD031A2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6" creationId="{4A1406AA-B63F-0D1C-642B-F0745189C74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7" creationId="{C2BAE2BC-F485-7275-99FA-9A9CBE9ACB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8" creationId="{AE33991D-3889-A641-99DC-DB962EBC2E1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19" creationId="{162AF76A-D54B-EB7E-843B-58E97C1E528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0" creationId="{9886C8F6-C4BF-225D-1262-438B77C6803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1" creationId="{F8F64574-D1CE-01E5-B8C5-F903A293869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2" creationId="{644822C6-553C-D81B-8B12-D6A2DBEFD3E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3" creationId="{45207275-22FD-9F42-1BE9-0EAA3443587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4" creationId="{26503AD7-7637-C563-1957-BB888B6796D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5" creationId="{C7BB5980-50DA-EC69-B9D7-BDEF039F459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6" creationId="{7BBC60CF-F302-BF37-27AD-5EAE51269A1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7" creationId="{367508B9-1D50-D7ED-5381-F22BAA523C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8" creationId="{73958FB3-5033-1E8C-A5D7-9C9F3F83E10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29" creationId="{F8618219-7ACF-2E5A-BC71-F17DF99C1A4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0" creationId="{8F6AC724-103D-E046-A79E-E7AB5A0D636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1" creationId="{2392D0BD-DA7F-D94C-BAC6-DA6A53D1346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2" creationId="{AD944CA8-3AE1-FE34-E0A1-B1453475BDB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3" creationId="{E504A1EC-770A-BB41-9CA7-22C89693CB7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4" creationId="{C5267C10-E689-CEB3-B819-FE533314821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5" creationId="{4E3510E4-B028-B1B4-9026-7F7718C09CE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6" creationId="{53DC28E2-24A5-43AF-15BD-E8C97B076F5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7" creationId="{F53EDC31-5A6E-6550-6D3A-568DAC47682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8" creationId="{06E830BE-84EC-AE2A-C662-C6C46E8258A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39" creationId="{1807EE69-8BE1-FCC3-EADC-A5614E46252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0" creationId="{77564109-854F-BF0F-CE32-94A09852CE9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1" creationId="{8E90E7C2-B967-9853-AD43-370A6AB480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2" creationId="{8B6BD999-62C1-44A3-FBA0-B76D587AE46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3" creationId="{AA1AFA9C-8B61-5EDB-34A4-1C39048E88F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4" creationId="{74C957C0-04CD-C916-7457-D5D7823AFA7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5" creationId="{6D78B41E-5FBF-A9ED-B787-9233CFB16A7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6" creationId="{AEA7F6E9-971C-2732-3794-CB7FE20AFAF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7" creationId="{85433B0E-8B7F-0350-EE51-4B3DFAECE0F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8" creationId="{445380AC-8B5B-3147-BC00-883C06C6D0B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49" creationId="{7FCF842B-F270-6992-13AB-0A0882C4556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0" creationId="{7900907A-113F-4EE1-D5BD-D83A543727F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1" creationId="{88F75664-FDA8-D078-986D-60D1A196E7D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2" creationId="{3AC5CB85-1689-276F-0962-A57D4F85D18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3" creationId="{C05747FB-CBAF-E779-D762-E1D9B1B66ED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4" creationId="{5E24BFDE-7C31-284D-B482-5E38CF3065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5" creationId="{A5EB744D-B7C0-062F-6C94-A605A9F03F7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6" creationId="{A1903D16-E589-0CDF-2EDA-3B1B5471E38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7" creationId="{FD2F63E0-FCBE-C914-D5DE-DD5DC2F7C54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8" creationId="{69A542A5-574D-515E-48D2-327A0BA7463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59" creationId="{46B2E338-7B49-6404-25B5-7CAD14116D5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0" creationId="{693987EA-F6F0-327C-7009-011561DA28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1" creationId="{35AA92EB-85CC-BFFA-6D51-0CE2663D67D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2" creationId="{BBB5C7A2-5D4E-A658-07A0-9390036EC1D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3" creationId="{806956DF-AF59-9AC0-7288-13B31C8642E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4" creationId="{373BC509-0D06-6801-BB17-559ACE94EF2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5" creationId="{E659B42D-8D04-54D4-02A1-4B397144F86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6" creationId="{E8A5E257-AE1D-A56A-CE80-45B62976AC3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7" creationId="{A1FE1BF5-4571-564C-E10F-B13F9824770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8" creationId="{C808979D-7BC0-6AA4-2157-94E6AE3B593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69" creationId="{AFEF9392-E992-FCD6-F2DD-AB616C0D106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0" creationId="{EB7DB4EA-1B12-6315-5FB0-F3D39430EE2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1" creationId="{30698986-9BCE-8114-DA86-B4193DEBA15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2" creationId="{461E4BC1-86C7-643D-9135-0AB7E727783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3" creationId="{E32E74DA-0BF6-73E7-C692-4F80C4F3BA9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4" creationId="{E76E5A7E-A707-4A4A-2D64-311F4D26AF9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5" creationId="{38BA838F-D0C3-E747-4FCF-DB21D9244A5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6" creationId="{9725784A-2072-B445-C5AA-DD0E8B8AFF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7" creationId="{ED2B9BF1-82A6-6B8A-2E25-7EDE7F2988E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8" creationId="{15627C49-E3FD-3680-8E2A-EA3B310279B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79" creationId="{F4CD0046-3EC0-0265-C351-B97E83CAF12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0" creationId="{5489AA46-89AB-D2E4-BE24-58919A7F624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1" creationId="{F1B771AA-A19F-E8A9-AB1C-FD36E91D31B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2" creationId="{087082CA-F8CD-C961-3963-18E9BEFA79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3" creationId="{EA616E05-93FC-2146-8C7D-BECF717A21B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4" creationId="{E2F680F2-5CE2-6BFE-F343-E0AA66C0580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5" creationId="{A689D258-2A90-F7A5-D92D-1F78B19DE48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6" creationId="{A843E384-B070-52CC-22A0-6FE73A1D0F8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7" creationId="{3770DEB7-5531-35C3-F663-2A16EF1805B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8" creationId="{40B6A8C4-7C10-3985-A73D-EFF0D6CACFD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89" creationId="{FF96EF35-7678-2AAD-6D23-26260738B7E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0" creationId="{0B7FD957-9ACE-6D44-6F60-D299407EC2E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1" creationId="{15C999AD-159C-CFE1-D054-1DDB597BFB8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2" creationId="{083FB466-0535-91DA-6F40-FA2297B48BA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3" creationId="{85921373-C825-3F82-F66C-3F02A81B120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4" creationId="{5525B66B-FC97-9247-58C4-CA50A5DA8B5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5" creationId="{B0640984-A662-62E6-853B-B0D65F18567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6" creationId="{C1F1CF7B-9505-BACA-987A-C69740693B4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7" creationId="{5746A1A4-C62E-7327-7CAB-836819132F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8" creationId="{5D9B117A-0C17-4659-8612-A37B3C3EEFF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999" creationId="{6E3E0791-E6AE-5B7C-0FD1-B95409718E2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0" creationId="{5BD76090-CB8B-CE8F-26E9-78FC694E748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1" creationId="{D6987F7E-35DA-B2BA-4474-2340168AC0D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2" creationId="{726CC924-E8F5-4816-F9E3-C5C7970A9F1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3" creationId="{42C8B792-3F31-0D0A-F5A3-0F5F0285520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4" creationId="{96F56B55-09D9-185C-0E0C-FDDC0ED776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5" creationId="{4D9694BB-F7BB-6E92-D8B0-97DBA8CE62D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6" creationId="{31C446BB-D441-975D-3401-E21A96FF59F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7" creationId="{ACD9351C-E4FF-E53C-85E4-B1602367F23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8" creationId="{ACE0B45D-DD72-2761-0C1F-6BD0029AE30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09" creationId="{C8B6CB54-EAFC-BF37-C92E-E3B32C04090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0" creationId="{50DBA619-787A-69E4-CB8F-52D2FA9851F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1" creationId="{67D572D8-2589-A627-9CE0-906B7594546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2" creationId="{C7C79480-D24B-66B4-F740-980C89670CC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3" creationId="{1035CC23-B320-FB72-65E9-0048DAF88F4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4" creationId="{50D8BDD7-4324-C881-568C-530E21B133A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5" creationId="{76AC0EC5-4244-319E-61E7-BB56438CBD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6" creationId="{E9A28AF0-C3FC-1145-E6B0-D91218FB94B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7" creationId="{BEECBAE0-5B46-1BB8-C32C-B0CB8BC2AE5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8" creationId="{FB52440E-BDBC-0671-F5F5-A0C824DF202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19" creationId="{1C777154-4A7C-FDF2-CA44-0142291E27C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0" creationId="{820A0C00-0289-06A6-1FF5-E7D57AD0360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1" creationId="{C4F92373-F166-51B7-3671-889FFD2B6C1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2" creationId="{FDD84F55-A602-441D-3BBE-5DF3E0A6FB6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3" creationId="{4C857F82-43C7-A603-28B8-2DEA135C26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4" creationId="{42C76A52-EA0F-30DD-5C26-06F8D6E598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5" creationId="{03F912A3-A7AD-4426-DA0E-45BD7B62912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6" creationId="{CA232D5D-9FD4-6455-AFE5-D4D1FD8AD2F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7" creationId="{3C204DBC-3881-C384-B0A8-31C4FE1AE8E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8" creationId="{698331DB-1031-63E8-48F8-5053301074A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29" creationId="{B172CEA8-56EB-4467-E059-3FABC0CE1AF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0" creationId="{13D97E8C-564A-F754-E82E-2BA4D95AF6F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1" creationId="{7FBF608F-5F4F-BA08-14A8-5C92DA45795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2" creationId="{850F0473-24CE-B098-AC04-66B6675F47F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3" creationId="{3DD7977B-CADF-DD1B-2755-6DBD9F114FC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4" creationId="{3170F008-4BB4-B774-58B5-5554312C2E6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5" creationId="{59A0718D-7443-C272-A604-1725442EE0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6" creationId="{C1ADE50A-F8B6-7228-462B-294A05213BD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7" creationId="{DB3695AE-11F7-70A4-DCF8-75C59BE61FA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8" creationId="{9D3C0EE8-0482-7FB8-68BE-516898DAF97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39" creationId="{0F824ABC-4FC5-0160-D5F5-20594FD455F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0" creationId="{B040CF4B-CAA4-CC67-4F8B-AD88DBBA5D4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1" creationId="{E11C536A-3EF5-7E6B-9BC7-BD0796233CE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2" creationId="{FB976FD8-8426-FF9C-1803-02E5263F9E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3" creationId="{93DEFBB3-08BB-B849-6662-5842F52B4B8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4" creationId="{A2F41E16-C422-29F9-7D6F-03BFF42447D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5" creationId="{A535370C-BF50-7B67-9820-AAB9B173251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6" creationId="{0C70D12E-8A4E-5C32-7710-08B3A1EF99D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7" creationId="{AA8EFB1F-5CB9-888F-FC37-8C12244A58F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8" creationId="{A15BC5AC-8284-3A61-44F5-3037525F7F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49" creationId="{4DBC2DAD-1F74-0324-F717-E8E2570C25F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0" creationId="{AAB613C0-BF5B-C9FF-3F83-8286F085E60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1" creationId="{731FDEF9-F1E4-86B5-7A76-F2E5A0537DE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2" creationId="{D7E361C2-58BC-7CEF-CC06-DADF1AD5BE3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3" creationId="{3F5F42A4-E72D-09CB-E648-8CF62FC9102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4" creationId="{0B57728B-42D0-3FA8-A8AA-D5804B381A9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5" creationId="{AE92EAD3-C29B-6F54-229D-095548DCED1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6" creationId="{58B3EADA-4F46-4A3D-EE7A-7C3F929F08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7" creationId="{8F7AD600-C4EF-BCAF-A80A-BB9608EF947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8" creationId="{96827355-2582-523A-D574-C18166759B0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59" creationId="{7EE9D249-A7C3-BE1F-FFBE-18CF522EE40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0" creationId="{3CC678C6-FACD-CA62-156C-E3C3351F07E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1" creationId="{70CCACAB-324B-7063-7398-F8AFB0F9935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2" creationId="{3ECA9CC9-3EB6-6453-BD80-149587DE25E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3" creationId="{91C4501F-340E-4309-26E1-C18A69E81F9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4" creationId="{F09E65CD-AAB3-D531-A61D-53F19C6125C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5" creationId="{80FD4973-82E5-57F1-EE0F-42A39C84D1A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6" creationId="{CE5504C0-E77B-A5C9-C477-BC0D60DF1E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7" creationId="{64400E3B-A54E-9CE0-0B24-620F44E108E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8" creationId="{A929EE95-584C-5BA0-8ACA-8961CC7DB40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69" creationId="{DE49CEC7-65B8-684E-3CB8-FF6896D7FA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0" creationId="{AFE75F84-5289-C6DE-9BC4-760AAEF71D9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1" creationId="{6034B6E0-C070-3C41-9D99-C010FBCA00E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2" creationId="{9BF0280D-9DF0-9F01-73D8-3DD876AC126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3" creationId="{04D43921-39E8-CFDC-575B-6B3130B61B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4" creationId="{FD1331C2-7079-9151-F4A3-C0DC74C1242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5" creationId="{4B132784-3264-A7D2-9344-DE8B1F6CB99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6" creationId="{B06A9925-2A8C-A18C-3A4B-2567C0A1F39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7" creationId="{E6329906-9954-D3E9-599D-EC21617A8D6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8" creationId="{D9DE4F34-BDA3-8D44-39CD-65E5F1CAB0F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79" creationId="{73590764-C7BA-54C0-E83D-C3AF965B942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0" creationId="{27E2A5EC-03D8-91DE-525D-7CB8AAABAF8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1" creationId="{96DC0092-48AD-7CED-7202-1068DF3BC9D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2" creationId="{61C38571-7F38-62BA-864B-ABA86A6EE86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3" creationId="{F859149F-06D6-65CF-74D8-492521E1239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4" creationId="{873816D8-AC7C-7D4E-38F6-BE049F9B05F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5" creationId="{50B3DD30-1644-351C-8E41-A867C8C1D54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6" creationId="{21105AF3-C8B3-2112-EE3D-4E229FFB859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7" creationId="{C13501A2-93D8-7937-6333-4B3DAACB9D6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8" creationId="{0536847E-D279-A186-B16E-7464FB9E79C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89" creationId="{D3BF6EFE-E698-31FD-5DAD-39C9F66047C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0" creationId="{67144BB1-FCC2-87EC-0C95-AC9D31EEFC0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1" creationId="{50DE314F-453F-D62E-7FA6-E2359C5ED9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2" creationId="{B83615A3-9287-FA3A-450D-D561C637A3D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3" creationId="{9E4E34F1-5415-A584-2540-B7F4488A1B6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4" creationId="{58D47BA5-9E12-F63A-4748-D0B6252087B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5" creationId="{ACE357E1-9371-D9C8-8469-8EF5A6FBE40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6" creationId="{86002C39-F214-E0FF-15AD-AA2E83651E2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7" creationId="{35E91904-16E5-7587-433C-234CF659988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8" creationId="{AF2EFF54-4762-6AB4-563A-FDA7766CB14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099" creationId="{AF5BD322-883B-B5E2-669E-C52D52E3440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0" creationId="{43D84C68-C37C-CE54-CB49-7E0157D1DDF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1" creationId="{3270692C-0494-1D62-5982-E43A61CB3C1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2" creationId="{E446A072-E318-98FA-D106-093E074638F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3" creationId="{07968B6F-4216-0A32-F6D3-5BA5C2DE5CE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4" creationId="{DA7F1C19-28FA-428C-FA9C-DA6D48149D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5" creationId="{1265354B-F764-982C-562C-35BE4BF968D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6" creationId="{43C1C576-6E7C-8370-EC05-98D1E0BF04A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7" creationId="{8C86218C-2931-88AA-0A18-D422EF0ADD9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8" creationId="{57BA0A47-3135-29EB-B0CE-E07B629CFD8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09" creationId="{563BDBA2-D915-FE92-B2A6-001B6AD7AA3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0" creationId="{4304A699-2892-6CA0-3589-EF194BC871D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1" creationId="{E1A2B8BE-789C-6543-4960-E6A6506116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2" creationId="{291CE41B-DB84-0535-A5DB-1EAE583DE51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3" creationId="{8BE3C363-929D-B6A6-1B66-16FD588A2C8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4" creationId="{6CE80228-9B5F-E5C7-1571-74F4FF9446D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5" creationId="{D0722457-7FBA-D13F-F574-82BA49F57B4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6" creationId="{26662079-E806-5209-83DD-D64EA0F9ABD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7" creationId="{988DD6B4-7D96-B63C-8E9E-B37FF8CC617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8" creationId="{76509214-3EB1-0C85-BFC2-389E5AF055C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19" creationId="{EF4146C9-A15E-6FF4-002E-4A8AB15FDAC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0" creationId="{B6E4EBA6-F5F9-3B2A-142E-0A164AA5AEE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1" creationId="{DF698727-BAF8-6A30-2C62-DC0588B0547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2" creationId="{64F97B46-0DC0-8DF6-A233-7EF0EA8606B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3" creationId="{6B9EB806-6732-3069-4314-F7A2351A80C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4" creationId="{573220C4-D56D-D797-2231-FDFFF5C2125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5" creationId="{B43359E1-5321-4E30-ED49-1CA67C404EA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6" creationId="{5F6C962D-9E63-E07E-F41E-3A854AEA122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7" creationId="{103DE7D0-103B-940E-9F08-0204B0F1C3E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8" creationId="{719F6AA5-6F8D-4FFC-7CB0-74CBD7BA144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29" creationId="{B87C0904-70CA-D8AE-03B0-3E0A77FEE82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0" creationId="{5E6DB00E-F4F4-26F8-79E0-CCC6BE6146C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1" creationId="{386E588E-DF4C-7D29-CBA7-0CBE72D0236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2" creationId="{D57BBE95-99FA-954B-CBED-8891925FECA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3" creationId="{CC271CC1-DD9B-3EC0-3D9F-7A620ACEE48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4" creationId="{0C244F9E-DE1D-D4D0-9D37-AA0ECAD51B7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5" creationId="{860ECE39-0A45-4751-1856-5458A64738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6" creationId="{E59D3D01-5EEF-AA28-5158-454EB3BC61B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7" creationId="{CF8C716F-1F3E-544D-DB28-F43F0902EF5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8" creationId="{4635925E-797A-2A92-706D-D4B1D8A8454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39" creationId="{68C9CC0B-3A30-7039-6C0E-4C01F8BE1D1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0" creationId="{18B30CBD-2BBB-53D5-D106-E4BE8649F07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1" creationId="{C285A862-61AB-532B-FEB2-D82BCFA1141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2" creationId="{2575C7F7-FA58-43E0-EB6D-037FD10436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3" creationId="{40EFB75C-7179-9F03-9EF6-F1C9B1D288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4" creationId="{ADD04326-CFAE-5363-50CD-B26D94D03FF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5" creationId="{F9F55763-11B2-1417-94F4-384C08D31BD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6" creationId="{87414515-1635-5939-E4EB-EE4E32B25C8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7" creationId="{3907A863-5B38-9596-457A-7451B8AFDDC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8" creationId="{06D33436-6A77-EC6E-60E5-440671A4BA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49" creationId="{474FA677-CFF4-1C6D-9A6A-35CEAF781E2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0" creationId="{E8E45A6B-C191-1439-7900-5EC855A73BD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1" creationId="{D4F8F8C0-4304-0B62-1FCD-73BFE1CEB17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2" creationId="{17B24068-0A22-017A-15BD-AA167F36F9F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3" creationId="{4C64643E-C690-A940-6907-F26852F1782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4" creationId="{68197720-C7A2-6956-8132-17C7F7013BB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5" creationId="{3E57FC12-9289-CB3A-B8C9-FF318674C4F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6" creationId="{84C1A687-7D69-0859-BB50-FF500E146E0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7" creationId="{CA373A42-D750-4758-73B4-340B154A412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8" creationId="{9C558B61-8FD4-C86B-CC63-EB32353CBA9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59" creationId="{29876E2B-A445-ECEF-95AC-CA7B6B3ABF0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0" creationId="{0F814F06-6E78-37B8-70FB-49FE71FAE7C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1" creationId="{FD76C421-CC9A-973F-A497-E4925BF3CB4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2" creationId="{31DB49A6-E33A-E8A8-CB37-E7519B15DF2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3" creationId="{4A772E93-0A19-5A52-1FEC-CB23DE0375E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4" creationId="{1FDFCD55-B4F5-7DFA-AFF3-40FBAD3FDC4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5" creationId="{CB016626-78CA-F8B7-562C-FB609375415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6" creationId="{0F3898A3-1E52-F7FA-F93E-7E9F465DF61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7" creationId="{E7F8BED3-7918-05F1-62A2-A0FB3E40917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8" creationId="{7B660F91-6E19-2E6B-997B-DD717A257BB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69" creationId="{C749CDBE-1E24-CF40-1377-C8D67490B7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0" creationId="{31DFB68B-F035-65CB-2537-C45E3CD7669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1" creationId="{F2921763-509C-868A-E5D0-3E89E20DAF8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2" creationId="{EF328E2A-34DB-CB96-A9DF-63927F006BF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3" creationId="{EFA51683-052C-69F0-005E-DF6CFA31231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4" creationId="{575BA7F6-F356-E03E-C3E9-CEB37D8D127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5" creationId="{69BEEE96-2990-AE26-B6C1-E35542B9D05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6" creationId="{4260E3E3-D53C-257F-A3A3-1B9F71F43C4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7" creationId="{1EF16901-6C97-F56B-5C23-CEC5B23B882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8" creationId="{6120BBAC-6F53-CFA2-8388-9C33418AA3D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79" creationId="{800D8EE5-D92F-E80D-309E-75871E48AAF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0" creationId="{07BCA97B-BBCE-22C2-7765-86A79BD8716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1" creationId="{AB9FE69B-DCBD-8EC7-5D10-18CA1CD6165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2" creationId="{991D463F-1A58-AB6C-CA53-2B6B1B1DBBE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3" creationId="{38D71D48-406C-D108-3545-D0D55FBFCCC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4" creationId="{0D9F99F9-E67D-E3EE-96E1-332F4A64D3B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5" creationId="{DE257C03-D7BA-5F20-5930-B0FA3BF5DB9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6" creationId="{A1EE864F-40DB-8C2F-4243-DDEB1123CAD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7" creationId="{21DFD9F3-4D04-F65C-ECEE-40A4BDB09BD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8" creationId="{904FA298-9316-8CAA-DAC0-2307CC745DB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89" creationId="{2B10CCA0-DF43-D8B1-C8FC-CDB5F689018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0" creationId="{72D75F18-2595-6FD9-6E7E-E8DA1B63D58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1" creationId="{058C7C4E-BC14-441F-8B29-7F768C5CA4A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2" creationId="{F6508F5F-8B8C-E5DE-2D26-077A769B9A2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3" creationId="{E51A8A06-7C00-D604-BE7C-8EDCBB01B11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4" creationId="{514FA0D2-5B77-1B89-42F9-CB4740D4671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5" creationId="{A7E81D1E-207D-50C8-84F7-683C30AB6AD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6" creationId="{064815AD-7E9D-4ED0-CD00-AB22F414599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7" creationId="{819EF1C4-5946-1C4B-2CD1-091B39EEBD9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8" creationId="{D0E2FADB-8B21-01E2-08CC-49A1D3E9824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199" creationId="{CDF15048-67FE-A05A-66D8-713BEB02117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0" creationId="{E6BC6C88-4A08-99ED-7748-BD3BA5B1F97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1" creationId="{3867FB98-A147-D634-E43C-78B3F07516A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2" creationId="{316A291C-BFBC-1E1C-9444-EB437E27F83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3" creationId="{C0A5C585-CC8B-36C5-7A96-946A4DC8B63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4" creationId="{96AEB9D2-5E59-CE35-1990-2AF569CB93F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5" creationId="{1AE1F579-EFDF-2978-FD09-C00186D9B28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6" creationId="{41CC0775-D084-0954-DEAB-7198107B5F8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7" creationId="{FCA38D9D-7AA2-0F57-B32F-28C1B249F2A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8" creationId="{B52B99EA-2C98-D367-17D3-2243380AED3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09" creationId="{D94048EE-DC2C-F2C4-256E-5BD608F1D10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0" creationId="{05F02C46-976D-29AC-CD4F-1E506EF49F0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1" creationId="{5D210152-C1E3-0D64-4858-E9AF1E0264F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2" creationId="{F35371B6-FADD-3B44-795C-6AD4D3A06D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3" creationId="{60F91B3F-7216-544F-0E1B-EB2055221A4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4" creationId="{FD994E7A-B0A6-B1C1-617C-E55F5EF22698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5" creationId="{72604188-00B2-4CD0-8871-6E3A795AC38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6" creationId="{E6EC31D8-10FA-838A-8092-310FC3D064D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7" creationId="{A27EA83E-B449-181E-9F4C-7771CB90D09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8" creationId="{17C50183-A9B6-D41C-37E2-00F990E5828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19" creationId="{1C27688E-0207-20F2-F819-7EACCDCF83D5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0" creationId="{975ECAD1-E001-1F8B-8CD5-35968D35366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1" creationId="{5C0340F0-6030-6D66-3E78-00C64C6CBF77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2" creationId="{3DBA185E-2CA0-5E6B-4FD6-473177F99D4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3" creationId="{4802CBDE-3C2D-8A61-CCAC-B8258E8BE97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4" creationId="{C028D9D2-5BCA-DCDA-085D-4B1A6127644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5" creationId="{D7EADDBE-CECA-912D-25B2-D5ABCA657E11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6" creationId="{A96271C8-E5E2-D4E2-E861-2D86D6E2EA8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7" creationId="{E02B4144-82FB-8B10-C373-C9DFEAEC372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8" creationId="{80125B31-1CDF-E34E-C6D2-6624F713487F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29" creationId="{6D1243EC-31AF-4F88-87FE-5BE37B6A856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0" creationId="{09DEB735-7D09-F08B-E07C-1CE18D2672B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1" creationId="{4CAD93D1-3FF2-64C3-07C0-A0DD5B305ED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2" creationId="{7AAE50DB-09A9-961A-6DBE-37F2E35822BA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3" creationId="{07D0FCF0-0CE6-4350-AF21-41612F0CEA9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4" creationId="{3F7E4831-84D4-BC47-139D-2F91681B4C5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5" creationId="{F925955B-6E14-288F-8838-53E2DF3D6FF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6" creationId="{0BD6D0BC-ECB6-658E-F529-10BFD642ADA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7" creationId="{17196BE5-B01C-9DF9-DF24-F120D2F4BC3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8" creationId="{7C3069E7-7632-A50B-5E15-E75E9F316E09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39" creationId="{166A44EF-EA9E-5479-93ED-B14D84972ACD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0" creationId="{EEDAB633-39B1-B20A-595A-1A88AEF5790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1" creationId="{7FDDB510-9E27-FAB7-6915-888328D1C2C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2" creationId="{616D9540-D354-9FA6-A44E-6B900FB061B4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3" creationId="{6DE8048E-C831-F2CF-5031-4EAD1276D4FB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4" creationId="{F13D69CE-BCB0-10B1-82AE-60466F8F0FBC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5" creationId="{72D7A82B-6137-5FC0-1A4F-9964DE44802E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6" creationId="{1EE34FDC-A427-F5E3-28D2-E41AC714A896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7" creationId="{39CC7B1D-0790-A749-D953-5096C80B9ED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8" creationId="{8DF003E0-1D38-91CD-BD81-B2DC80A50F63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49" creationId="{87A28C54-B130-E712-A62A-730485545270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50" creationId="{E9A7E59E-F795-4B81-D2CA-59B041D01822}"/>
          </ac:spMkLst>
        </pc:spChg>
        <pc:spChg chg="mod">
          <ac:chgData name="Johnny Louys" userId="eda2ad8dfd6e6b30" providerId="LiveId" clId="{3F29E7EE-F18D-4142-928B-985D4EF24A00}" dt="2024-11-19T09:27:38.183" v="5077" actId="1076"/>
          <ac:spMkLst>
            <pc:docMk/>
            <pc:sldMk cId="757751665" sldId="291"/>
            <ac:spMk id="1251" creationId="{FED1B15E-A174-26A2-B6C7-E94875994FF2}"/>
          </ac:spMkLst>
        </pc:spChg>
        <pc:grpChg chg="mod">
          <ac:chgData name="Johnny Louys" userId="eda2ad8dfd6e6b30" providerId="LiveId" clId="{3F29E7EE-F18D-4142-928B-985D4EF24A00}" dt="2024-11-19T09:27:22.352" v="5074" actId="338"/>
          <ac:grpSpMkLst>
            <pc:docMk/>
            <pc:sldMk cId="757751665" sldId="291"/>
            <ac:grpSpMk id="1" creationId="{11ECD71A-840D-D042-8D3F-C6700A226FB5}"/>
          </ac:grpSpMkLst>
        </pc:grpChg>
        <pc:grpChg chg="del mod">
          <ac:chgData name="Johnny Louys" userId="eda2ad8dfd6e6b30" providerId="LiveId" clId="{3F29E7EE-F18D-4142-928B-985D4EF24A00}" dt="2024-11-19T09:26:51.189" v="5061" actId="478"/>
          <ac:grpSpMkLst>
            <pc:docMk/>
            <pc:sldMk cId="757751665" sldId="291"/>
            <ac:grpSpMk id="5" creationId="{117CCD1F-D636-CCC3-FEBD-02DD84E09485}"/>
          </ac:grpSpMkLst>
        </pc:grpChg>
        <pc:grpChg chg="mod">
          <ac:chgData name="Johnny Louys" userId="eda2ad8dfd6e6b30" providerId="LiveId" clId="{3F29E7EE-F18D-4142-928B-985D4EF24A00}" dt="2024-11-19T09:26:14.075" v="5051" actId="1076"/>
          <ac:grpSpMkLst>
            <pc:docMk/>
            <pc:sldMk cId="757751665" sldId="291"/>
            <ac:grpSpMk id="7" creationId="{83BD65C4-513F-88FC-F8AB-93A7D663DEEB}"/>
          </ac:grpSpMkLst>
        </pc:grpChg>
        <pc:grpChg chg="mod">
          <ac:chgData name="Johnny Louys" userId="eda2ad8dfd6e6b30" providerId="LiveId" clId="{3F29E7EE-F18D-4142-928B-985D4EF24A00}" dt="2024-11-19T09:26:14.075" v="5051" actId="1076"/>
          <ac:grpSpMkLst>
            <pc:docMk/>
            <pc:sldMk cId="757751665" sldId="291"/>
            <ac:grpSpMk id="8" creationId="{9F224E4A-08DB-C741-CC32-F898E4EF722F}"/>
          </ac:grpSpMkLst>
        </pc:grpChg>
        <pc:grpChg chg="mod">
          <ac:chgData name="Johnny Louys" userId="eda2ad8dfd6e6b30" providerId="LiveId" clId="{3F29E7EE-F18D-4142-928B-985D4EF24A00}" dt="2024-11-19T09:27:38.183" v="5077" actId="1076"/>
          <ac:grpSpMkLst>
            <pc:docMk/>
            <pc:sldMk cId="757751665" sldId="291"/>
            <ac:grpSpMk id="614" creationId="{7F2FE2AA-39BD-0B91-B4B5-0CF18D08B8BB}"/>
          </ac:grpSpMkLst>
        </pc:grpChg>
        <pc:grpChg chg="mod">
          <ac:chgData name="Johnny Louys" userId="eda2ad8dfd6e6b30" providerId="LiveId" clId="{3F29E7EE-F18D-4142-928B-985D4EF24A00}" dt="2024-11-19T09:27:38.183" v="5077" actId="1076"/>
          <ac:grpSpMkLst>
            <pc:docMk/>
            <pc:sldMk cId="757751665" sldId="291"/>
            <ac:grpSpMk id="616" creationId="{E4432034-94C5-CAE1-4454-4403F3B1A9E0}"/>
          </ac:grpSpMkLst>
        </pc:grpChg>
        <pc:grpChg chg="mod">
          <ac:chgData name="Johnny Louys" userId="eda2ad8dfd6e6b30" providerId="LiveId" clId="{3F29E7EE-F18D-4142-928B-985D4EF24A00}" dt="2024-11-19T09:27:38.183" v="5077" actId="1076"/>
          <ac:grpSpMkLst>
            <pc:docMk/>
            <pc:sldMk cId="757751665" sldId="291"/>
            <ac:grpSpMk id="617" creationId="{4002A2F4-82DC-4743-812C-0F0FDBC18410}"/>
          </ac:grpSpMkLst>
        </pc:grpChg>
        <pc:grpChg chg="mod">
          <ac:chgData name="Johnny Louys" userId="eda2ad8dfd6e6b30" providerId="LiveId" clId="{3F29E7EE-F18D-4142-928B-985D4EF24A00}" dt="2024-11-19T09:27:38.183" v="5077" actId="1076"/>
          <ac:grpSpMkLst>
            <pc:docMk/>
            <pc:sldMk cId="757751665" sldId="291"/>
            <ac:grpSpMk id="618" creationId="{FE8DBD5B-DE9D-3350-733A-96B602D4082E}"/>
          </ac:grpSpMkLst>
        </pc:grpChg>
        <pc:graphicFrameChg chg="add mod">
          <ac:chgData name="Johnny Louys" userId="eda2ad8dfd6e6b30" providerId="LiveId" clId="{3F29E7EE-F18D-4142-928B-985D4EF24A00}" dt="2024-11-19T09:27:02.339" v="5062"/>
          <ac:graphicFrameMkLst>
            <pc:docMk/>
            <pc:sldMk cId="757751665" sldId="291"/>
            <ac:graphicFrameMk id="607" creationId="{C00E8B02-DD26-AE15-C3A6-AEA840342551}"/>
          </ac:graphicFrameMkLst>
        </pc:graphicFrameChg>
        <pc:graphicFrameChg chg="add mod">
          <ac:chgData name="Johnny Louys" userId="eda2ad8dfd6e6b30" providerId="LiveId" clId="{3F29E7EE-F18D-4142-928B-985D4EF24A00}" dt="2024-11-19T09:27:12.587" v="5067"/>
          <ac:graphicFrameMkLst>
            <pc:docMk/>
            <pc:sldMk cId="757751665" sldId="291"/>
            <ac:graphicFrameMk id="611" creationId="{C2F14B9C-49F4-CF39-67B0-1ECCBD97AE5E}"/>
          </ac:graphicFrameMkLst>
        </pc:graphicFrameChg>
        <pc:picChg chg="add del mod">
          <ac:chgData name="Johnny Louys" userId="eda2ad8dfd6e6b30" providerId="LiveId" clId="{3F29E7EE-F18D-4142-928B-985D4EF24A00}" dt="2024-11-19T09:25:56.043" v="5047" actId="338"/>
          <ac:picMkLst>
            <pc:docMk/>
            <pc:sldMk cId="757751665" sldId="291"/>
            <ac:picMk id="3" creationId="{03A339D0-D001-B65A-3EBA-CADFBADB844C}"/>
          </ac:picMkLst>
        </pc:picChg>
        <pc:picChg chg="add del mod">
          <ac:chgData name="Johnny Louys" userId="eda2ad8dfd6e6b30" providerId="LiveId" clId="{3F29E7EE-F18D-4142-928B-985D4EF24A00}" dt="2024-11-19T09:27:22.352" v="5074" actId="338"/>
          <ac:picMkLst>
            <pc:docMk/>
            <pc:sldMk cId="757751665" sldId="291"/>
            <ac:picMk id="613" creationId="{7F819DA9-559C-2FDF-4DF1-648D9C70DEF5}"/>
          </ac:picMkLst>
        </pc:picChg>
      </pc:sldChg>
      <pc:sldChg chg="modSp add mod">
        <pc:chgData name="Johnny Louys" userId="eda2ad8dfd6e6b30" providerId="LiveId" clId="{3F29E7EE-F18D-4142-928B-985D4EF24A00}" dt="2024-11-19T14:00:34.147" v="6785" actId="20577"/>
        <pc:sldMkLst>
          <pc:docMk/>
          <pc:sldMk cId="2929886005" sldId="292"/>
        </pc:sldMkLst>
        <pc:spChg chg="mod">
          <ac:chgData name="Johnny Louys" userId="eda2ad8dfd6e6b30" providerId="LiveId" clId="{3F29E7EE-F18D-4142-928B-985D4EF24A00}" dt="2024-11-19T13:29:09.053" v="5103" actId="20577"/>
          <ac:spMkLst>
            <pc:docMk/>
            <pc:sldMk cId="2929886005" sldId="292"/>
            <ac:spMk id="2" creationId="{C782B142-719C-A7B1-AFBB-2D6D48BE3A7C}"/>
          </ac:spMkLst>
        </pc:spChg>
        <pc:spChg chg="mod">
          <ac:chgData name="Johnny Louys" userId="eda2ad8dfd6e6b30" providerId="LiveId" clId="{3F29E7EE-F18D-4142-928B-985D4EF24A00}" dt="2024-11-19T14:00:34.147" v="6785" actId="20577"/>
          <ac:spMkLst>
            <pc:docMk/>
            <pc:sldMk cId="2929886005" sldId="292"/>
            <ac:spMk id="3" creationId="{9434409E-8997-AE53-A806-0339E3F3A932}"/>
          </ac:spMkLst>
        </pc:spChg>
      </pc:sldChg>
    </pc:docChg>
  </pc:docChgLst>
  <pc:docChgLst>
    <pc:chgData name="Johnny Louys" userId="eda2ad8dfd6e6b30" providerId="LiveId" clId="{6546A003-9E15-4B9F-A7E2-640DD6209190}"/>
    <pc:docChg chg="undo custSel addSld modSld">
      <pc:chgData name="Johnny Louys" userId="eda2ad8dfd6e6b30" providerId="LiveId" clId="{6546A003-9E15-4B9F-A7E2-640DD6209190}" dt="2024-11-15T07:38:29.974" v="582" actId="15"/>
      <pc:docMkLst>
        <pc:docMk/>
      </pc:docMkLst>
      <pc:sldChg chg="modSp mod">
        <pc:chgData name="Johnny Louys" userId="eda2ad8dfd6e6b30" providerId="LiveId" clId="{6546A003-9E15-4B9F-A7E2-640DD6209190}" dt="2024-11-15T07:05:17.075" v="6" actId="1076"/>
        <pc:sldMkLst>
          <pc:docMk/>
          <pc:sldMk cId="886118998" sldId="256"/>
        </pc:sldMkLst>
        <pc:spChg chg="mod">
          <ac:chgData name="Johnny Louys" userId="eda2ad8dfd6e6b30" providerId="LiveId" clId="{6546A003-9E15-4B9F-A7E2-640DD6209190}" dt="2024-11-15T07:05:17.075" v="6" actId="1076"/>
          <ac:spMkLst>
            <pc:docMk/>
            <pc:sldMk cId="886118998" sldId="256"/>
            <ac:spMk id="2" creationId="{BED6248E-DA31-999F-C87D-AF52D4146ED1}"/>
          </ac:spMkLst>
        </pc:spChg>
      </pc:sldChg>
      <pc:sldChg chg="modSp mod">
        <pc:chgData name="Johnny Louys" userId="eda2ad8dfd6e6b30" providerId="LiveId" clId="{6546A003-9E15-4B9F-A7E2-640DD6209190}" dt="2024-11-15T07:37:46.355" v="487" actId="20577"/>
        <pc:sldMkLst>
          <pc:docMk/>
          <pc:sldMk cId="2077039219" sldId="257"/>
        </pc:sldMkLst>
        <pc:spChg chg="mod">
          <ac:chgData name="Johnny Louys" userId="eda2ad8dfd6e6b30" providerId="LiveId" clId="{6546A003-9E15-4B9F-A7E2-640DD6209190}" dt="2024-11-15T07:24:35.899" v="7" actId="14100"/>
          <ac:spMkLst>
            <pc:docMk/>
            <pc:sldMk cId="2077039219" sldId="257"/>
            <ac:spMk id="2" creationId="{AB7DE02D-D11B-E5D8-D3A0-D3E854ABA16A}"/>
          </ac:spMkLst>
        </pc:spChg>
        <pc:spChg chg="mod">
          <ac:chgData name="Johnny Louys" userId="eda2ad8dfd6e6b30" providerId="LiveId" clId="{6546A003-9E15-4B9F-A7E2-640DD6209190}" dt="2024-11-15T07:37:46.355" v="487" actId="20577"/>
          <ac:spMkLst>
            <pc:docMk/>
            <pc:sldMk cId="2077039219" sldId="257"/>
            <ac:spMk id="3" creationId="{682AEC14-D88D-24E6-6A8A-5D5BD57A1D68}"/>
          </ac:spMkLst>
        </pc:spChg>
      </pc:sldChg>
      <pc:sldChg chg="modSp mod">
        <pc:chgData name="Johnny Louys" userId="eda2ad8dfd6e6b30" providerId="LiveId" clId="{6546A003-9E15-4B9F-A7E2-640DD6209190}" dt="2024-11-15T07:37:53.148" v="488" actId="20577"/>
        <pc:sldMkLst>
          <pc:docMk/>
          <pc:sldMk cId="1290342106" sldId="258"/>
        </pc:sldMkLst>
        <pc:spChg chg="mod">
          <ac:chgData name="Johnny Louys" userId="eda2ad8dfd6e6b30" providerId="LiveId" clId="{6546A003-9E15-4B9F-A7E2-640DD6209190}" dt="2024-11-15T07:37:53.148" v="488" actId="20577"/>
          <ac:spMkLst>
            <pc:docMk/>
            <pc:sldMk cId="1290342106" sldId="258"/>
            <ac:spMk id="2" creationId="{AB7DE02D-D11B-E5D8-D3A0-D3E854ABA16A}"/>
          </ac:spMkLst>
        </pc:spChg>
        <pc:spChg chg="mod">
          <ac:chgData name="Johnny Louys" userId="eda2ad8dfd6e6b30" providerId="LiveId" clId="{6546A003-9E15-4B9F-A7E2-640DD6209190}" dt="2024-11-15T07:30:32.812" v="482" actId="20577"/>
          <ac:spMkLst>
            <pc:docMk/>
            <pc:sldMk cId="1290342106" sldId="258"/>
            <ac:spMk id="3" creationId="{682AEC14-D88D-24E6-6A8A-5D5BD57A1D68}"/>
          </ac:spMkLst>
        </pc:spChg>
      </pc:sldChg>
      <pc:sldChg chg="modSp add mod">
        <pc:chgData name="Johnny Louys" userId="eda2ad8dfd6e6b30" providerId="LiveId" clId="{6546A003-9E15-4B9F-A7E2-640DD6209190}" dt="2024-11-15T07:27:45.035" v="139" actId="14100"/>
        <pc:sldMkLst>
          <pc:docMk/>
          <pc:sldMk cId="1294112605" sldId="277"/>
        </pc:sldMkLst>
        <pc:spChg chg="mod">
          <ac:chgData name="Johnny Louys" userId="eda2ad8dfd6e6b30" providerId="LiveId" clId="{6546A003-9E15-4B9F-A7E2-640DD6209190}" dt="2024-11-15T07:27:45.035" v="139" actId="14100"/>
          <ac:spMkLst>
            <pc:docMk/>
            <pc:sldMk cId="1294112605" sldId="277"/>
            <ac:spMk id="2" creationId="{FAD12783-FD34-B59B-BA78-D76B73BAC8D6}"/>
          </ac:spMkLst>
        </pc:spChg>
      </pc:sldChg>
      <pc:sldChg chg="modSp add mod">
        <pc:chgData name="Johnny Louys" userId="eda2ad8dfd6e6b30" providerId="LiveId" clId="{6546A003-9E15-4B9F-A7E2-640DD6209190}" dt="2024-11-15T07:38:29.974" v="582" actId="15"/>
        <pc:sldMkLst>
          <pc:docMk/>
          <pc:sldMk cId="578616833" sldId="278"/>
        </pc:sldMkLst>
        <pc:spChg chg="mod">
          <ac:chgData name="Johnny Louys" userId="eda2ad8dfd6e6b30" providerId="LiveId" clId="{6546A003-9E15-4B9F-A7E2-640DD6209190}" dt="2024-11-15T07:38:01.116" v="507" actId="20577"/>
          <ac:spMkLst>
            <pc:docMk/>
            <pc:sldMk cId="578616833" sldId="278"/>
            <ac:spMk id="2" creationId="{03E671E3-F3C5-840B-ABC5-0273AF7C12A4}"/>
          </ac:spMkLst>
        </pc:spChg>
        <pc:spChg chg="mod">
          <ac:chgData name="Johnny Louys" userId="eda2ad8dfd6e6b30" providerId="LiveId" clId="{6546A003-9E15-4B9F-A7E2-640DD6209190}" dt="2024-11-15T07:38:29.974" v="582" actId="15"/>
          <ac:spMkLst>
            <pc:docMk/>
            <pc:sldMk cId="578616833" sldId="278"/>
            <ac:spMk id="3" creationId="{D085FE0A-90D7-2F3B-65DA-1687F46588AA}"/>
          </ac:spMkLst>
        </pc:spChg>
      </pc:sldChg>
    </pc:docChg>
  </pc:docChgLst>
  <pc:docChgLst>
    <pc:chgData name="Johnny Louys" userId="eda2ad8dfd6e6b30" providerId="LiveId" clId="{912D02F5-D43D-4C17-80EE-0E41DC8C6EB0}"/>
    <pc:docChg chg="custSel delSld modSld">
      <pc:chgData name="Johnny Louys" userId="eda2ad8dfd6e6b30" providerId="LiveId" clId="{912D02F5-D43D-4C17-80EE-0E41DC8C6EB0}" dt="2024-11-15T07:04:21.699" v="78" actId="1076"/>
      <pc:docMkLst>
        <pc:docMk/>
      </pc:docMkLst>
      <pc:sldChg chg="modSp mod">
        <pc:chgData name="Johnny Louys" userId="eda2ad8dfd6e6b30" providerId="LiveId" clId="{912D02F5-D43D-4C17-80EE-0E41DC8C6EB0}" dt="2024-11-15T07:03:02.158" v="30" actId="20577"/>
        <pc:sldMkLst>
          <pc:docMk/>
          <pc:sldMk cId="886118998" sldId="256"/>
        </pc:sldMkLst>
        <pc:spChg chg="mod">
          <ac:chgData name="Johnny Louys" userId="eda2ad8dfd6e6b30" providerId="LiveId" clId="{912D02F5-D43D-4C17-80EE-0E41DC8C6EB0}" dt="2024-11-15T07:03:02.158" v="30" actId="20577"/>
          <ac:spMkLst>
            <pc:docMk/>
            <pc:sldMk cId="886118998" sldId="256"/>
            <ac:spMk id="2" creationId="{BED6248E-DA31-999F-C87D-AF52D4146ED1}"/>
          </ac:spMkLst>
        </pc:spChg>
      </pc:sldChg>
      <pc:sldChg chg="modSp mod">
        <pc:chgData name="Johnny Louys" userId="eda2ad8dfd6e6b30" providerId="LiveId" clId="{912D02F5-D43D-4C17-80EE-0E41DC8C6EB0}" dt="2024-11-15T07:04:06.142" v="67" actId="14100"/>
        <pc:sldMkLst>
          <pc:docMk/>
          <pc:sldMk cId="2077039219" sldId="257"/>
        </pc:sldMkLst>
        <pc:spChg chg="mod">
          <ac:chgData name="Johnny Louys" userId="eda2ad8dfd6e6b30" providerId="LiveId" clId="{912D02F5-D43D-4C17-80EE-0E41DC8C6EB0}" dt="2024-11-15T07:04:06.142" v="67" actId="14100"/>
          <ac:spMkLst>
            <pc:docMk/>
            <pc:sldMk cId="2077039219" sldId="257"/>
            <ac:spMk id="3" creationId="{682AEC14-D88D-24E6-6A8A-5D5BD57A1D68}"/>
          </ac:spMkLst>
        </pc:spChg>
      </pc:sldChg>
      <pc:sldChg chg="modSp mod">
        <pc:chgData name="Johnny Louys" userId="eda2ad8dfd6e6b30" providerId="LiveId" clId="{912D02F5-D43D-4C17-80EE-0E41DC8C6EB0}" dt="2024-11-15T07:04:21.699" v="78" actId="1076"/>
        <pc:sldMkLst>
          <pc:docMk/>
          <pc:sldMk cId="1290342106" sldId="258"/>
        </pc:sldMkLst>
        <pc:spChg chg="mod">
          <ac:chgData name="Johnny Louys" userId="eda2ad8dfd6e6b30" providerId="LiveId" clId="{912D02F5-D43D-4C17-80EE-0E41DC8C6EB0}" dt="2024-11-15T07:04:11.172" v="75" actId="20577"/>
          <ac:spMkLst>
            <pc:docMk/>
            <pc:sldMk cId="1290342106" sldId="258"/>
            <ac:spMk id="2" creationId="{AB7DE02D-D11B-E5D8-D3A0-D3E854ABA16A}"/>
          </ac:spMkLst>
        </pc:spChg>
        <pc:spChg chg="mod">
          <ac:chgData name="Johnny Louys" userId="eda2ad8dfd6e6b30" providerId="LiveId" clId="{912D02F5-D43D-4C17-80EE-0E41DC8C6EB0}" dt="2024-11-15T07:04:21.699" v="78" actId="1076"/>
          <ac:spMkLst>
            <pc:docMk/>
            <pc:sldMk cId="1290342106" sldId="258"/>
            <ac:spMk id="3" creationId="{682AEC14-D88D-24E6-6A8A-5D5BD57A1D68}"/>
          </ac:spMkLst>
        </pc:spChg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539380342" sldId="259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1966383371" sldId="260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2154065457" sldId="261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485838590" sldId="262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2367903461" sldId="263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3200813949" sldId="264"/>
        </pc:sldMkLst>
      </pc:sldChg>
      <pc:sldChg chg="modSp mod">
        <pc:chgData name="Johnny Louys" userId="eda2ad8dfd6e6b30" providerId="LiveId" clId="{912D02F5-D43D-4C17-80EE-0E41DC8C6EB0}" dt="2024-11-15T07:03:23.473" v="45" actId="20577"/>
        <pc:sldMkLst>
          <pc:docMk/>
          <pc:sldMk cId="2081465979" sldId="276"/>
        </pc:sldMkLst>
        <pc:spChg chg="mod">
          <ac:chgData name="Johnny Louys" userId="eda2ad8dfd6e6b30" providerId="LiveId" clId="{912D02F5-D43D-4C17-80EE-0E41DC8C6EB0}" dt="2024-11-15T07:03:23.473" v="45" actId="20577"/>
          <ac:spMkLst>
            <pc:docMk/>
            <pc:sldMk cId="2081465979" sldId="276"/>
            <ac:spMk id="3" creationId="{73074121-BD3B-81EC-7500-A6474609C8F2}"/>
          </ac:spMkLst>
        </pc:spChg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3110285074" sldId="277"/>
        </pc:sldMkLst>
      </pc:sldChg>
      <pc:sldChg chg="del">
        <pc:chgData name="Johnny Louys" userId="eda2ad8dfd6e6b30" providerId="LiveId" clId="{912D02F5-D43D-4C17-80EE-0E41DC8C6EB0}" dt="2024-11-15T07:03:44.322" v="46" actId="47"/>
        <pc:sldMkLst>
          <pc:docMk/>
          <pc:sldMk cId="548529665" sldId="278"/>
        </pc:sldMkLst>
      </pc:sldChg>
    </pc:docChg>
  </pc:docChgLst>
  <pc:docChgLst>
    <pc:chgData name="Johnny Louys" userId="eda2ad8dfd6e6b30" providerId="LiveId" clId="{5BA35587-44E0-4889-B2D3-AC30E435CDDC}"/>
    <pc:docChg chg="undo custSel modSld">
      <pc:chgData name="Johnny Louys" userId="eda2ad8dfd6e6b30" providerId="LiveId" clId="{5BA35587-44E0-4889-B2D3-AC30E435CDDC}" dt="2024-05-04T09:06:04.967" v="22" actId="6549"/>
      <pc:docMkLst>
        <pc:docMk/>
      </pc:docMkLst>
      <pc:sldChg chg="modSp mod">
        <pc:chgData name="Johnny Louys" userId="eda2ad8dfd6e6b30" providerId="LiveId" clId="{5BA35587-44E0-4889-B2D3-AC30E435CDDC}" dt="2024-05-04T07:58:15.559" v="11" actId="20577"/>
        <pc:sldMkLst>
          <pc:docMk/>
          <pc:sldMk cId="1290342106" sldId="258"/>
        </pc:sldMkLst>
        <pc:spChg chg="mod">
          <ac:chgData name="Johnny Louys" userId="eda2ad8dfd6e6b30" providerId="LiveId" clId="{5BA35587-44E0-4889-B2D3-AC30E435CDDC}" dt="2024-05-04T07:58:15.559" v="11" actId="20577"/>
          <ac:spMkLst>
            <pc:docMk/>
            <pc:sldMk cId="1290342106" sldId="258"/>
            <ac:spMk id="3" creationId="{682AEC14-D88D-24E6-6A8A-5D5BD57A1D68}"/>
          </ac:spMkLst>
        </pc:spChg>
      </pc:sldChg>
      <pc:sldChg chg="modSp mod">
        <pc:chgData name="Johnny Louys" userId="eda2ad8dfd6e6b30" providerId="LiveId" clId="{5BA35587-44E0-4889-B2D3-AC30E435CDDC}" dt="2024-05-04T09:06:04.967" v="22" actId="6549"/>
        <pc:sldMkLst>
          <pc:docMk/>
          <pc:sldMk cId="3200813949" sldId="264"/>
        </pc:sldMkLst>
        <pc:spChg chg="mod">
          <ac:chgData name="Johnny Louys" userId="eda2ad8dfd6e6b30" providerId="LiveId" clId="{5BA35587-44E0-4889-B2D3-AC30E435CDDC}" dt="2024-05-04T09:06:04.967" v="22" actId="6549"/>
          <ac:spMkLst>
            <pc:docMk/>
            <pc:sldMk cId="3200813949" sldId="264"/>
            <ac:spMk id="3" creationId="{682AEC14-D88D-24E6-6A8A-5D5BD57A1D68}"/>
          </ac:spMkLst>
        </pc:spChg>
      </pc:sldChg>
    </pc:docChg>
  </pc:docChgLst>
  <pc:docChgLst>
    <pc:chgData name="Johnny Louys" userId="eda2ad8dfd6e6b30" providerId="LiveId" clId="{A9BBEA52-5282-4D91-9BE1-3BC46C381DC5}"/>
    <pc:docChg chg="undo custSel addSld delSld modSld sldOrd">
      <pc:chgData name="Johnny Louys" userId="eda2ad8dfd6e6b30" providerId="LiveId" clId="{A9BBEA52-5282-4D91-9BE1-3BC46C381DC5}" dt="2023-09-27T09:32:21.322" v="712" actId="20577"/>
      <pc:docMkLst>
        <pc:docMk/>
      </pc:docMkLst>
      <pc:sldChg chg="modSp mod">
        <pc:chgData name="Johnny Louys" userId="eda2ad8dfd6e6b30" providerId="LiveId" clId="{A9BBEA52-5282-4D91-9BE1-3BC46C381DC5}" dt="2023-09-27T09:32:21.322" v="712" actId="20577"/>
        <pc:sldMkLst>
          <pc:docMk/>
          <pc:sldMk cId="2077039219" sldId="257"/>
        </pc:sldMkLst>
        <pc:spChg chg="mod">
          <ac:chgData name="Johnny Louys" userId="eda2ad8dfd6e6b30" providerId="LiveId" clId="{A9BBEA52-5282-4D91-9BE1-3BC46C381DC5}" dt="2023-09-27T09:32:21.322" v="712" actId="20577"/>
          <ac:spMkLst>
            <pc:docMk/>
            <pc:sldMk cId="2077039219" sldId="257"/>
            <ac:spMk id="3" creationId="{682AEC14-D88D-24E6-6A8A-5D5BD57A1D68}"/>
          </ac:spMkLst>
        </pc:spChg>
      </pc:sldChg>
      <pc:sldChg chg="modSp mod">
        <pc:chgData name="Johnny Louys" userId="eda2ad8dfd6e6b30" providerId="LiveId" clId="{A9BBEA52-5282-4D91-9BE1-3BC46C381DC5}" dt="2023-09-15T06:02:45.857" v="71" actId="20577"/>
        <pc:sldMkLst>
          <pc:docMk/>
          <pc:sldMk cId="1290342106" sldId="258"/>
        </pc:sldMkLst>
        <pc:spChg chg="mod">
          <ac:chgData name="Johnny Louys" userId="eda2ad8dfd6e6b30" providerId="LiveId" clId="{A9BBEA52-5282-4D91-9BE1-3BC46C381DC5}" dt="2023-09-15T06:02:45.857" v="71" actId="20577"/>
          <ac:spMkLst>
            <pc:docMk/>
            <pc:sldMk cId="1290342106" sldId="258"/>
            <ac:spMk id="3" creationId="{682AEC14-D88D-24E6-6A8A-5D5BD57A1D68}"/>
          </ac:spMkLst>
        </pc:spChg>
      </pc:sldChg>
      <pc:sldChg chg="modSp mod">
        <pc:chgData name="Johnny Louys" userId="eda2ad8dfd6e6b30" providerId="LiveId" clId="{A9BBEA52-5282-4D91-9BE1-3BC46C381DC5}" dt="2023-09-15T06:04:15.417" v="77" actId="20577"/>
        <pc:sldMkLst>
          <pc:docMk/>
          <pc:sldMk cId="539380342" sldId="259"/>
        </pc:sldMkLst>
        <pc:spChg chg="mod">
          <ac:chgData name="Johnny Louys" userId="eda2ad8dfd6e6b30" providerId="LiveId" clId="{A9BBEA52-5282-4D91-9BE1-3BC46C381DC5}" dt="2023-09-15T06:04:15.417" v="77" actId="20577"/>
          <ac:spMkLst>
            <pc:docMk/>
            <pc:sldMk cId="539380342" sldId="259"/>
            <ac:spMk id="2" creationId="{AB7DE02D-D11B-E5D8-D3A0-D3E854ABA16A}"/>
          </ac:spMkLst>
        </pc:spChg>
      </pc:sldChg>
      <pc:sldChg chg="modSp mod">
        <pc:chgData name="Johnny Louys" userId="eda2ad8dfd6e6b30" providerId="LiveId" clId="{A9BBEA52-5282-4D91-9BE1-3BC46C381DC5}" dt="2023-09-15T06:04:21.787" v="80" actId="20577"/>
        <pc:sldMkLst>
          <pc:docMk/>
          <pc:sldMk cId="1966383371" sldId="260"/>
        </pc:sldMkLst>
        <pc:spChg chg="mod">
          <ac:chgData name="Johnny Louys" userId="eda2ad8dfd6e6b30" providerId="LiveId" clId="{A9BBEA52-5282-4D91-9BE1-3BC46C381DC5}" dt="2023-09-15T06:04:21.787" v="80" actId="20577"/>
          <ac:spMkLst>
            <pc:docMk/>
            <pc:sldMk cId="1966383371" sldId="260"/>
            <ac:spMk id="2" creationId="{AB7DE02D-D11B-E5D8-D3A0-D3E854ABA16A}"/>
          </ac:spMkLst>
        </pc:spChg>
      </pc:sldChg>
      <pc:sldChg chg="modSp mod ord">
        <pc:chgData name="Johnny Louys" userId="eda2ad8dfd6e6b30" providerId="LiveId" clId="{A9BBEA52-5282-4D91-9BE1-3BC46C381DC5}" dt="2023-09-18T05:39:59.826" v="319"/>
        <pc:sldMkLst>
          <pc:docMk/>
          <pc:sldMk cId="2154065457" sldId="261"/>
        </pc:sldMkLst>
        <pc:spChg chg="mod">
          <ac:chgData name="Johnny Louys" userId="eda2ad8dfd6e6b30" providerId="LiveId" clId="{A9BBEA52-5282-4D91-9BE1-3BC46C381DC5}" dt="2023-09-15T06:04:45.126" v="91" actId="20577"/>
          <ac:spMkLst>
            <pc:docMk/>
            <pc:sldMk cId="2154065457" sldId="261"/>
            <ac:spMk id="2" creationId="{AB7DE02D-D11B-E5D8-D3A0-D3E854ABA16A}"/>
          </ac:spMkLst>
        </pc:spChg>
        <pc:spChg chg="mod">
          <ac:chgData name="Johnny Louys" userId="eda2ad8dfd6e6b30" providerId="LiveId" clId="{A9BBEA52-5282-4D91-9BE1-3BC46C381DC5}" dt="2023-09-15T06:13:48.206" v="143" actId="20577"/>
          <ac:spMkLst>
            <pc:docMk/>
            <pc:sldMk cId="2154065457" sldId="261"/>
            <ac:spMk id="3" creationId="{682AEC14-D88D-24E6-6A8A-5D5BD57A1D68}"/>
          </ac:spMkLst>
        </pc:spChg>
      </pc:sldChg>
      <pc:sldChg chg="ord">
        <pc:chgData name="Johnny Louys" userId="eda2ad8dfd6e6b30" providerId="LiveId" clId="{A9BBEA52-5282-4D91-9BE1-3BC46C381DC5}" dt="2023-09-18T05:39:53.490" v="317"/>
        <pc:sldMkLst>
          <pc:docMk/>
          <pc:sldMk cId="485838590" sldId="262"/>
        </pc:sldMkLst>
      </pc:sldChg>
      <pc:sldChg chg="modSp mod">
        <pc:chgData name="Johnny Louys" userId="eda2ad8dfd6e6b30" providerId="LiveId" clId="{A9BBEA52-5282-4D91-9BE1-3BC46C381DC5}" dt="2023-09-21T05:11:57.936" v="328" actId="20577"/>
        <pc:sldMkLst>
          <pc:docMk/>
          <pc:sldMk cId="2367903461" sldId="263"/>
        </pc:sldMkLst>
        <pc:spChg chg="mod">
          <ac:chgData name="Johnny Louys" userId="eda2ad8dfd6e6b30" providerId="LiveId" clId="{A9BBEA52-5282-4D91-9BE1-3BC46C381DC5}" dt="2023-09-21T05:11:57.936" v="328" actId="20577"/>
          <ac:spMkLst>
            <pc:docMk/>
            <pc:sldMk cId="2367903461" sldId="263"/>
            <ac:spMk id="3" creationId="{682AEC14-D88D-24E6-6A8A-5D5BD57A1D68}"/>
          </ac:spMkLst>
        </pc:spChg>
      </pc:sldChg>
      <pc:sldChg chg="modSp mod">
        <pc:chgData name="Johnny Louys" userId="eda2ad8dfd6e6b30" providerId="LiveId" clId="{A9BBEA52-5282-4D91-9BE1-3BC46C381DC5}" dt="2023-09-21T05:12:05.965" v="334" actId="20577"/>
        <pc:sldMkLst>
          <pc:docMk/>
          <pc:sldMk cId="3200813949" sldId="264"/>
        </pc:sldMkLst>
        <pc:spChg chg="mod">
          <ac:chgData name="Johnny Louys" userId="eda2ad8dfd6e6b30" providerId="LiveId" clId="{A9BBEA52-5282-4D91-9BE1-3BC46C381DC5}" dt="2023-09-21T05:12:05.965" v="334" actId="20577"/>
          <ac:spMkLst>
            <pc:docMk/>
            <pc:sldMk cId="3200813949" sldId="264"/>
            <ac:spMk id="3" creationId="{682AEC14-D88D-24E6-6A8A-5D5BD57A1D68}"/>
          </ac:spMkLst>
        </pc:spChg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3778832125" sldId="265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2296097396" sldId="266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3880055008" sldId="267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3051804973" sldId="268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1577798537" sldId="269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3942607706" sldId="270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3013657437" sldId="271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2053889698" sldId="272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1622237683" sldId="273"/>
        </pc:sldMkLst>
      </pc:sldChg>
      <pc:sldChg chg="del">
        <pc:chgData name="Johnny Louys" userId="eda2ad8dfd6e6b30" providerId="LiveId" clId="{A9BBEA52-5282-4D91-9BE1-3BC46C381DC5}" dt="2023-09-15T05:59:04.413" v="39" actId="2696"/>
        <pc:sldMkLst>
          <pc:docMk/>
          <pc:sldMk cId="1083601727" sldId="274"/>
        </pc:sldMkLst>
      </pc:sldChg>
      <pc:sldChg chg="modSp mod">
        <pc:chgData name="Johnny Louys" userId="eda2ad8dfd6e6b30" providerId="LiveId" clId="{A9BBEA52-5282-4D91-9BE1-3BC46C381DC5}" dt="2023-09-27T04:50:00.009" v="679" actId="20577"/>
        <pc:sldMkLst>
          <pc:docMk/>
          <pc:sldMk cId="2081465979" sldId="276"/>
        </pc:sldMkLst>
        <pc:spChg chg="mod">
          <ac:chgData name="Johnny Louys" userId="eda2ad8dfd6e6b30" providerId="LiveId" clId="{A9BBEA52-5282-4D91-9BE1-3BC46C381DC5}" dt="2023-09-27T04:50:00.009" v="679" actId="20577"/>
          <ac:spMkLst>
            <pc:docMk/>
            <pc:sldMk cId="2081465979" sldId="276"/>
            <ac:spMk id="2" creationId="{BED6248E-DA31-999F-C87D-AF52D4146ED1}"/>
          </ac:spMkLst>
        </pc:spChg>
        <pc:spChg chg="mod">
          <ac:chgData name="Johnny Louys" userId="eda2ad8dfd6e6b30" providerId="LiveId" clId="{A9BBEA52-5282-4D91-9BE1-3BC46C381DC5}" dt="2023-09-27T04:48:42.692" v="627" actId="1076"/>
          <ac:spMkLst>
            <pc:docMk/>
            <pc:sldMk cId="2081465979" sldId="276"/>
            <ac:spMk id="3" creationId="{73074121-BD3B-81EC-7500-A6474609C8F2}"/>
          </ac:spMkLst>
        </pc:spChg>
      </pc:sldChg>
      <pc:sldChg chg="modSp mod">
        <pc:chgData name="Johnny Louys" userId="eda2ad8dfd6e6b30" providerId="LiveId" clId="{A9BBEA52-5282-4D91-9BE1-3BC46C381DC5}" dt="2023-09-15T06:04:37.567" v="86" actId="27636"/>
        <pc:sldMkLst>
          <pc:docMk/>
          <pc:sldMk cId="3110285074" sldId="277"/>
        </pc:sldMkLst>
        <pc:spChg chg="mod">
          <ac:chgData name="Johnny Louys" userId="eda2ad8dfd6e6b30" providerId="LiveId" clId="{A9BBEA52-5282-4D91-9BE1-3BC46C381DC5}" dt="2023-09-15T06:04:31.676" v="84" actId="20577"/>
          <ac:spMkLst>
            <pc:docMk/>
            <pc:sldMk cId="3110285074" sldId="277"/>
            <ac:spMk id="2" creationId="{AB7DE02D-D11B-E5D8-D3A0-D3E854ABA16A}"/>
          </ac:spMkLst>
        </pc:spChg>
        <pc:spChg chg="mod">
          <ac:chgData name="Johnny Louys" userId="eda2ad8dfd6e6b30" providerId="LiveId" clId="{A9BBEA52-5282-4D91-9BE1-3BC46C381DC5}" dt="2023-09-15T06:04:37.567" v="86" actId="27636"/>
          <ac:spMkLst>
            <pc:docMk/>
            <pc:sldMk cId="3110285074" sldId="277"/>
            <ac:spMk id="3" creationId="{682AEC14-D88D-24E6-6A8A-5D5BD57A1D68}"/>
          </ac:spMkLst>
        </pc:spChg>
      </pc:sldChg>
      <pc:sldChg chg="add del">
        <pc:chgData name="Johnny Louys" userId="eda2ad8dfd6e6b30" providerId="LiveId" clId="{A9BBEA52-5282-4D91-9BE1-3BC46C381DC5}" dt="2023-09-18T05:35:47.170" v="145" actId="2890"/>
        <pc:sldMkLst>
          <pc:docMk/>
          <pc:sldMk cId="342587760" sldId="278"/>
        </pc:sldMkLst>
      </pc:sldChg>
      <pc:sldChg chg="modSp add mod">
        <pc:chgData name="Johnny Louys" userId="eda2ad8dfd6e6b30" providerId="LiveId" clId="{A9BBEA52-5282-4D91-9BE1-3BC46C381DC5}" dt="2023-09-27T04:48:31.799" v="626" actId="14100"/>
        <pc:sldMkLst>
          <pc:docMk/>
          <pc:sldMk cId="548529665" sldId="278"/>
        </pc:sldMkLst>
        <pc:spChg chg="mod">
          <ac:chgData name="Johnny Louys" userId="eda2ad8dfd6e6b30" providerId="LiveId" clId="{A9BBEA52-5282-4D91-9BE1-3BC46C381DC5}" dt="2023-09-27T04:44:53.805" v="603" actId="14100"/>
          <ac:spMkLst>
            <pc:docMk/>
            <pc:sldMk cId="548529665" sldId="278"/>
            <ac:spMk id="2" creationId="{AB7DE02D-D11B-E5D8-D3A0-D3E854ABA16A}"/>
          </ac:spMkLst>
        </pc:spChg>
        <pc:spChg chg="mod">
          <ac:chgData name="Johnny Louys" userId="eda2ad8dfd6e6b30" providerId="LiveId" clId="{A9BBEA52-5282-4D91-9BE1-3BC46C381DC5}" dt="2023-09-27T04:48:31.799" v="626" actId="14100"/>
          <ac:spMkLst>
            <pc:docMk/>
            <pc:sldMk cId="548529665" sldId="278"/>
            <ac:spMk id="3" creationId="{682AEC14-D88D-24E6-6A8A-5D5BD57A1D68}"/>
          </ac:spMkLst>
        </pc:spChg>
      </pc:sldChg>
      <pc:sldChg chg="modSp add del mod ord">
        <pc:chgData name="Johnny Louys" userId="eda2ad8dfd6e6b30" providerId="LiveId" clId="{A9BBEA52-5282-4D91-9BE1-3BC46C381DC5}" dt="2023-09-26T10:21:18.082" v="336" actId="2696"/>
        <pc:sldMkLst>
          <pc:docMk/>
          <pc:sldMk cId="1249979977" sldId="278"/>
        </pc:sldMkLst>
        <pc:spChg chg="mod">
          <ac:chgData name="Johnny Louys" userId="eda2ad8dfd6e6b30" providerId="LiveId" clId="{A9BBEA52-5282-4D91-9BE1-3BC46C381DC5}" dt="2023-09-18T05:36:43.359" v="255" actId="20577"/>
          <ac:spMkLst>
            <pc:docMk/>
            <pc:sldMk cId="1249979977" sldId="278"/>
            <ac:spMk id="2" creationId="{AB7DE02D-D11B-E5D8-D3A0-D3E854ABA16A}"/>
          </ac:spMkLst>
        </pc:spChg>
        <pc:spChg chg="mod">
          <ac:chgData name="Johnny Louys" userId="eda2ad8dfd6e6b30" providerId="LiveId" clId="{A9BBEA52-5282-4D91-9BE1-3BC46C381DC5}" dt="2023-09-18T05:37:02.582" v="292" actId="20577"/>
          <ac:spMkLst>
            <pc:docMk/>
            <pc:sldMk cId="1249979977" sldId="278"/>
            <ac:spMk id="3" creationId="{682AEC14-D88D-24E6-6A8A-5D5BD57A1D68}"/>
          </ac:spMkLst>
        </pc:spChg>
      </pc:sldChg>
      <pc:sldChg chg="add del">
        <pc:chgData name="Johnny Louys" userId="eda2ad8dfd6e6b30" providerId="LiveId" clId="{A9BBEA52-5282-4D91-9BE1-3BC46C381DC5}" dt="2023-09-26T10:21:18.082" v="336" actId="2696"/>
        <pc:sldMkLst>
          <pc:docMk/>
          <pc:sldMk cId="1606113787" sldId="279"/>
        </pc:sldMkLst>
      </pc:sldChg>
      <pc:sldChg chg="modSp add del mod ord">
        <pc:chgData name="Johnny Louys" userId="eda2ad8dfd6e6b30" providerId="LiveId" clId="{A9BBEA52-5282-4D91-9BE1-3BC46C381DC5}" dt="2023-09-21T05:11:47.297" v="326" actId="2696"/>
        <pc:sldMkLst>
          <pc:docMk/>
          <pc:sldMk cId="3654166592" sldId="279"/>
        </pc:sldMkLst>
        <pc:spChg chg="mod">
          <ac:chgData name="Johnny Louys" userId="eda2ad8dfd6e6b30" providerId="LiveId" clId="{A9BBEA52-5282-4D91-9BE1-3BC46C381DC5}" dt="2023-09-18T05:39:33.428" v="314" actId="20577"/>
          <ac:spMkLst>
            <pc:docMk/>
            <pc:sldMk cId="3654166592" sldId="279"/>
            <ac:spMk id="2" creationId="{AB7DE02D-D11B-E5D8-D3A0-D3E854ABA16A}"/>
          </ac:spMkLst>
        </pc:spChg>
        <pc:spChg chg="mod">
          <ac:chgData name="Johnny Louys" userId="eda2ad8dfd6e6b30" providerId="LiveId" clId="{A9BBEA52-5282-4D91-9BE1-3BC46C381DC5}" dt="2023-09-18T05:39:36.842" v="315" actId="6549"/>
          <ac:spMkLst>
            <pc:docMk/>
            <pc:sldMk cId="3654166592" sldId="279"/>
            <ac:spMk id="3" creationId="{682AEC14-D88D-24E6-6A8A-5D5BD57A1D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5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8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0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7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F0902C-8753-44BA-AE35-DD67B25562D1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9BABD-C2ED-4C09-8E77-9EB386E1B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48A264-406A-04AD-F068-BD0EB17F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6248E-DA31-999F-C87D-AF52D4146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315" y="1285252"/>
            <a:ext cx="7091464" cy="20068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Hosting Options for the SIOFA VMS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74121-BD3B-81EC-7500-A6474609C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787" y="3882643"/>
            <a:ext cx="3046521" cy="118108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Johnny Louys</a:t>
            </a:r>
          </a:p>
          <a:p>
            <a:r>
              <a:rPr lang="en-US" dirty="0">
                <a:solidFill>
                  <a:schemeClr val="bg1"/>
                </a:solidFill>
              </a:rPr>
              <a:t>Compliance Officer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(p): +262 (0) 693 44 35 35</a:t>
            </a:r>
          </a:p>
          <a:p>
            <a:r>
              <a:rPr lang="en-GB" dirty="0">
                <a:solidFill>
                  <a:schemeClr val="bg1"/>
                </a:solidFill>
              </a:rPr>
              <a:t>(e): johnny.louys@siofa.org</a:t>
            </a:r>
          </a:p>
          <a:p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9A1EEBE-3A50-5908-ACDC-652116075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3" y="5063723"/>
            <a:ext cx="5093219" cy="11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02D-D11B-E5D8-D3A0-D3E854AB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680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Comparison costs associated with Deployment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4525A-D71A-FBE4-68AE-8B6AAD557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72" y="1511928"/>
            <a:ext cx="8553546" cy="56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5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E0F96-FBA9-E001-0287-69DF1ECD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7497-27CB-1690-0F95-51E50C3D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Practices by other RFMO/Bs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324615-A32C-4B7A-3900-5376768AD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75325"/>
              </p:ext>
            </p:extLst>
          </p:nvPr>
        </p:nvGraphicFramePr>
        <p:xfrm>
          <a:off x="628650" y="1550034"/>
          <a:ext cx="780012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73">
                  <a:extLst>
                    <a:ext uri="{9D8B030D-6E8A-4147-A177-3AD203B41FA5}">
                      <a16:colId xmlns:a16="http://schemas.microsoft.com/office/drawing/2014/main" val="2181824728"/>
                    </a:ext>
                  </a:extLst>
                </a:gridCol>
                <a:gridCol w="3105338">
                  <a:extLst>
                    <a:ext uri="{9D8B030D-6E8A-4147-A177-3AD203B41FA5}">
                      <a16:colId xmlns:a16="http://schemas.microsoft.com/office/drawing/2014/main" val="757781950"/>
                    </a:ext>
                  </a:extLst>
                </a:gridCol>
                <a:gridCol w="3304515">
                  <a:extLst>
                    <a:ext uri="{9D8B030D-6E8A-4147-A177-3AD203B41FA5}">
                      <a16:colId xmlns:a16="http://schemas.microsoft.com/office/drawing/2014/main" val="325004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Deployment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Remarks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6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CCAMLR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VMS position reports submitted directly to the Secretariat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VMS data managed by compliance staff, with in-house IT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dirty="0"/>
                        <a:t>SaaP consumes significant IT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9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NPFC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way to manage and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VMS data securely with minimum human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Data analysis and system support responsibilities shared among Secretariat staff (no dedicated IT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9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4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71B5F-C164-2CF0-D22E-65B9DBC5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46CF-53C9-EB89-15CA-2C767677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Practices by other RFMO/Bs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3C847C-D160-224B-2A55-FD06C4BBB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331988"/>
              </p:ext>
            </p:extLst>
          </p:nvPr>
        </p:nvGraphicFramePr>
        <p:xfrm>
          <a:off x="628650" y="1825625"/>
          <a:ext cx="780012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73">
                  <a:extLst>
                    <a:ext uri="{9D8B030D-6E8A-4147-A177-3AD203B41FA5}">
                      <a16:colId xmlns:a16="http://schemas.microsoft.com/office/drawing/2014/main" val="2181824728"/>
                    </a:ext>
                  </a:extLst>
                </a:gridCol>
                <a:gridCol w="3105338">
                  <a:extLst>
                    <a:ext uri="{9D8B030D-6E8A-4147-A177-3AD203B41FA5}">
                      <a16:colId xmlns:a16="http://schemas.microsoft.com/office/drawing/2014/main" val="757781950"/>
                    </a:ext>
                  </a:extLst>
                </a:gridCol>
                <a:gridCol w="3304515">
                  <a:extLst>
                    <a:ext uri="{9D8B030D-6E8A-4147-A177-3AD203B41FA5}">
                      <a16:colId xmlns:a16="http://schemas.microsoft.com/office/drawing/2014/main" val="325004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Deployment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Remarks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6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SPRFMO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dirty="0"/>
                        <a:t>Data analysis and system support responsibilities shared among Secretariat staff (no dedicated IT Support)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VMS issues biggest day-to-day tasks of the Compliance Manager, with around 800 vessels reporting to the commission VMS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support provided by service provider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61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55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A479C-86F9-FC82-7559-CED520440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ABE9-C968-EDE7-58E3-34D1D2B5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5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Resource Implications –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D9E5EB-123F-DE90-611C-2B146C1F4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84270"/>
              </p:ext>
            </p:extLst>
          </p:nvPr>
        </p:nvGraphicFramePr>
        <p:xfrm>
          <a:off x="628650" y="1879946"/>
          <a:ext cx="78867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451219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664020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8277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2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Purchase of software license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Purchase and configuration of servers (~4)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Shipping, Installation &amp; Deployment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deployment (or additional onsite support necessary)</a:t>
                      </a: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Access to service immediately after commencement of service agreement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7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Infrastructure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Requires more infrastructure (server room with environmental control, network with access control, physical access control procedures), UPS </a:t>
                      </a:r>
                      <a:r>
                        <a:rPr lang="en-US" dirty="0" err="1"/>
                        <a:t>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Requires minimum infrastructure to operate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9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5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27F4D-9D19-F45E-D3F3-6CAB8295D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983D-AB1B-927F-1D60-5D1E4F39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5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Resource Implications –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04F085-1616-FBB8-F9A3-6DD8811C7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812859"/>
              </p:ext>
            </p:extLst>
          </p:nvPr>
        </p:nvGraphicFramePr>
        <p:xfrm>
          <a:off x="628650" y="1879945"/>
          <a:ext cx="7886700" cy="241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451219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664020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8277306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27017"/>
                  </a:ext>
                </a:extLst>
              </a:tr>
              <a:tr h="1000646">
                <a:tc>
                  <a:txBody>
                    <a:bodyPr/>
                    <a:lstStyle/>
                    <a:p>
                      <a:r>
                        <a:rPr lang="en-US" dirty="0"/>
                        <a:t>Staffing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May need additional IT support staffs from point of deployment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Additional support for maintenance of infrastructure (a/c, UPS, network)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Minimum/ no dedicated IT support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3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01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6BA5B-F113-0F7A-2F3E-0ACE5C8D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7455-EE81-1844-4D22-76C0029C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5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Resource Implications</a:t>
            </a:r>
            <a:br>
              <a:rPr lang="en-GB" dirty="0"/>
            </a:br>
            <a:r>
              <a:rPr lang="en-GB" sz="3100" i="1" dirty="0"/>
              <a:t>Indicative Expenditures (Cap-Ex)</a:t>
            </a:r>
            <a:endParaRPr lang="en-GB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4B816-2026-3866-C173-C58AD2355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52" y="1303699"/>
            <a:ext cx="7886700" cy="55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CD71A-840D-D042-8D3F-C6700A226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F548-5CC8-4798-8844-1DF4F82A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5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Resource Implications</a:t>
            </a:r>
            <a:br>
              <a:rPr lang="en-GB" dirty="0"/>
            </a:br>
            <a:r>
              <a:rPr lang="en-GB" sz="3100" i="1" dirty="0"/>
              <a:t>Indicative Expenditures (Op-Ex, SaaP)</a:t>
            </a:r>
            <a:endParaRPr lang="en-GB" i="1" dirty="0"/>
          </a:p>
        </p:txBody>
      </p:sp>
      <p:grpSp>
        <p:nvGrpSpPr>
          <p:cNvPr id="614" name="Group 609">
            <a:extLst>
              <a:ext uri="{FF2B5EF4-FFF2-40B4-BE49-F238E27FC236}">
                <a16:creationId xmlns:a16="http://schemas.microsoft.com/office/drawing/2014/main" id="{7F2FE2AA-39BD-0B91-B4B5-0CF18D08B8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407" y="1064550"/>
            <a:ext cx="6074472" cy="5428323"/>
            <a:chOff x="1075" y="547"/>
            <a:chExt cx="3610" cy="3226"/>
          </a:xfrm>
        </p:grpSpPr>
        <p:sp>
          <p:nvSpPr>
            <p:cNvPr id="615" name="AutoShape 608">
              <a:extLst>
                <a:ext uri="{FF2B5EF4-FFF2-40B4-BE49-F238E27FC236}">
                  <a16:creationId xmlns:a16="http://schemas.microsoft.com/office/drawing/2014/main" id="{BF9A8CDF-EBD1-C41A-BA42-09330ABFEB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5" y="547"/>
              <a:ext cx="3610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16" name="Group 810">
              <a:extLst>
                <a:ext uri="{FF2B5EF4-FFF2-40B4-BE49-F238E27FC236}">
                  <a16:creationId xmlns:a16="http://schemas.microsoft.com/office/drawing/2014/main" id="{E4432034-94C5-CAE1-4454-4403F3B1A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" y="611"/>
              <a:ext cx="5001" cy="1012"/>
              <a:chOff x="1071" y="611"/>
              <a:chExt cx="5001" cy="1012"/>
            </a:xfrm>
          </p:grpSpPr>
          <p:sp>
            <p:nvSpPr>
              <p:cNvPr id="1052" name="Rectangle 610">
                <a:extLst>
                  <a:ext uri="{FF2B5EF4-FFF2-40B4-BE49-F238E27FC236}">
                    <a16:creationId xmlns:a16="http://schemas.microsoft.com/office/drawing/2014/main" id="{D7E361C2-58BC-7CEF-CC06-DADF1AD5B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" y="611"/>
                <a:ext cx="6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F4761"/>
                    </a:solidFill>
                    <a:effectLst/>
                    <a:latin typeface="Aptos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611">
                <a:extLst>
                  <a:ext uri="{FF2B5EF4-FFF2-40B4-BE49-F238E27FC236}">
                    <a16:creationId xmlns:a16="http://schemas.microsoft.com/office/drawing/2014/main" id="{3F5F42A4-E72D-09CB-E648-8CF62FC91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766"/>
                <a:ext cx="75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Expense Categories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612">
                <a:extLst>
                  <a:ext uri="{FF2B5EF4-FFF2-40B4-BE49-F238E27FC236}">
                    <a16:creationId xmlns:a16="http://schemas.microsoft.com/office/drawing/2014/main" id="{0B57728B-42D0-3FA8-A8AA-D5804B381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6" y="766"/>
                <a:ext cx="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613">
                <a:extLst>
                  <a:ext uri="{FF2B5EF4-FFF2-40B4-BE49-F238E27FC236}">
                    <a16:creationId xmlns:a16="http://schemas.microsoft.com/office/drawing/2014/main" id="{AE92EAD3-C29B-6F54-229D-095548DCE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770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YR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614">
                <a:extLst>
                  <a:ext uri="{FF2B5EF4-FFF2-40B4-BE49-F238E27FC236}">
                    <a16:creationId xmlns:a16="http://schemas.microsoft.com/office/drawing/2014/main" id="{58B3EADA-4F46-4A3D-EE7A-7C3F929F0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" y="770"/>
                <a:ext cx="7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615">
                <a:extLst>
                  <a:ext uri="{FF2B5EF4-FFF2-40B4-BE49-F238E27FC236}">
                    <a16:creationId xmlns:a16="http://schemas.microsoft.com/office/drawing/2014/main" id="{8F7AD600-C4EF-BCAF-A80A-BB9608EF9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770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616">
                <a:extLst>
                  <a:ext uri="{FF2B5EF4-FFF2-40B4-BE49-F238E27FC236}">
                    <a16:creationId xmlns:a16="http://schemas.microsoft.com/office/drawing/2014/main" id="{96827355-2582-523A-D574-C18166759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77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9" name="Rectangle 617">
                <a:extLst>
                  <a:ext uri="{FF2B5EF4-FFF2-40B4-BE49-F238E27FC236}">
                    <a16:creationId xmlns:a16="http://schemas.microsoft.com/office/drawing/2014/main" id="{7EE9D249-A7C3-BE1F-FFBE-18CF522E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770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YR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618">
                <a:extLst>
                  <a:ext uri="{FF2B5EF4-FFF2-40B4-BE49-F238E27FC236}">
                    <a16:creationId xmlns:a16="http://schemas.microsoft.com/office/drawing/2014/main" id="{3CC678C6-FACD-CA62-156C-E3C3351F0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7" y="770"/>
                <a:ext cx="7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619">
                <a:extLst>
                  <a:ext uri="{FF2B5EF4-FFF2-40B4-BE49-F238E27FC236}">
                    <a16:creationId xmlns:a16="http://schemas.microsoft.com/office/drawing/2014/main" id="{70CCACAB-324B-7063-7398-F8AFB0F99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" y="770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620">
                <a:extLst>
                  <a:ext uri="{FF2B5EF4-FFF2-40B4-BE49-F238E27FC236}">
                    <a16:creationId xmlns:a16="http://schemas.microsoft.com/office/drawing/2014/main" id="{3ECA9CC9-3EB6-6453-BD80-149587DE2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77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621">
                <a:extLst>
                  <a:ext uri="{FF2B5EF4-FFF2-40B4-BE49-F238E27FC236}">
                    <a16:creationId xmlns:a16="http://schemas.microsoft.com/office/drawing/2014/main" id="{91C4501F-340E-4309-26E1-C18A69E81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770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YR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622">
                <a:extLst>
                  <a:ext uri="{FF2B5EF4-FFF2-40B4-BE49-F238E27FC236}">
                    <a16:creationId xmlns:a16="http://schemas.microsoft.com/office/drawing/2014/main" id="{F09E65CD-AAB3-D531-A61D-53F19C612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" y="770"/>
                <a:ext cx="7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623">
                <a:extLst>
                  <a:ext uri="{FF2B5EF4-FFF2-40B4-BE49-F238E27FC236}">
                    <a16:creationId xmlns:a16="http://schemas.microsoft.com/office/drawing/2014/main" id="{80FD4973-82E5-57F1-EE0F-42A39C84D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770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624">
                <a:extLst>
                  <a:ext uri="{FF2B5EF4-FFF2-40B4-BE49-F238E27FC236}">
                    <a16:creationId xmlns:a16="http://schemas.microsoft.com/office/drawing/2014/main" id="{CE5504C0-E77B-A5C9-C477-BC0D60DF1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77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625">
                <a:extLst>
                  <a:ext uri="{FF2B5EF4-FFF2-40B4-BE49-F238E27FC236}">
                    <a16:creationId xmlns:a16="http://schemas.microsoft.com/office/drawing/2014/main" id="{64400E3B-A54E-9CE0-0B24-620F44E10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770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YR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626">
                <a:extLst>
                  <a:ext uri="{FF2B5EF4-FFF2-40B4-BE49-F238E27FC236}">
                    <a16:creationId xmlns:a16="http://schemas.microsoft.com/office/drawing/2014/main" id="{A929EE95-584C-5BA0-8ACA-8961CC7DB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70"/>
                <a:ext cx="7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9" name="Rectangle 627">
                <a:extLst>
                  <a:ext uri="{FF2B5EF4-FFF2-40B4-BE49-F238E27FC236}">
                    <a16:creationId xmlns:a16="http://schemas.microsoft.com/office/drawing/2014/main" id="{DE49CEC7-65B8-684E-3CB8-FF6896D7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" y="770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628">
                <a:extLst>
                  <a:ext uri="{FF2B5EF4-FFF2-40B4-BE49-F238E27FC236}">
                    <a16:creationId xmlns:a16="http://schemas.microsoft.com/office/drawing/2014/main" id="{AFE75F84-5289-C6DE-9BC4-760AAEF71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" y="77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629">
                <a:extLst>
                  <a:ext uri="{FF2B5EF4-FFF2-40B4-BE49-F238E27FC236}">
                    <a16:creationId xmlns:a16="http://schemas.microsoft.com/office/drawing/2014/main" id="{6034B6E0-C070-3C41-9D99-C010FBCA0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770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YR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630">
                <a:extLst>
                  <a:ext uri="{FF2B5EF4-FFF2-40B4-BE49-F238E27FC236}">
                    <a16:creationId xmlns:a16="http://schemas.microsoft.com/office/drawing/2014/main" id="{9BF0280D-9DF0-9F01-73D8-3DD876AC1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770"/>
                <a:ext cx="7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631">
                <a:extLst>
                  <a:ext uri="{FF2B5EF4-FFF2-40B4-BE49-F238E27FC236}">
                    <a16:creationId xmlns:a16="http://schemas.microsoft.com/office/drawing/2014/main" id="{04D43921-39E8-CFDC-575B-6B3130B61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4" y="770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632">
                <a:extLst>
                  <a:ext uri="{FF2B5EF4-FFF2-40B4-BE49-F238E27FC236}">
                    <a16:creationId xmlns:a16="http://schemas.microsoft.com/office/drawing/2014/main" id="{FD1331C2-7079-9151-F4A3-C0DC74C12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77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633">
                <a:extLst>
                  <a:ext uri="{FF2B5EF4-FFF2-40B4-BE49-F238E27FC236}">
                    <a16:creationId xmlns:a16="http://schemas.microsoft.com/office/drawing/2014/main" id="{4B132784-3264-A7D2-9344-DE8B1F6CB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770"/>
                <a:ext cx="4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Cumulative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634">
                <a:extLst>
                  <a:ext uri="{FF2B5EF4-FFF2-40B4-BE49-F238E27FC236}">
                    <a16:creationId xmlns:a16="http://schemas.microsoft.com/office/drawing/2014/main" id="{B06A9925-2A8C-A18C-3A4B-2567C0A1F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3" y="770"/>
                <a:ext cx="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635">
                <a:extLst>
                  <a:ext uri="{FF2B5EF4-FFF2-40B4-BE49-F238E27FC236}">
                    <a16:creationId xmlns:a16="http://schemas.microsoft.com/office/drawing/2014/main" id="{E6329906-9954-D3E9-599D-EC21617A8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759"/>
                <a:ext cx="61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Rectangle 636">
                <a:extLst>
                  <a:ext uri="{FF2B5EF4-FFF2-40B4-BE49-F238E27FC236}">
                    <a16:creationId xmlns:a16="http://schemas.microsoft.com/office/drawing/2014/main" id="{D9DE4F34-BDA3-8D44-39CD-65E5F1CAB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759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Rectangle 637">
                <a:extLst>
                  <a:ext uri="{FF2B5EF4-FFF2-40B4-BE49-F238E27FC236}">
                    <a16:creationId xmlns:a16="http://schemas.microsoft.com/office/drawing/2014/main" id="{73590764-C7BA-54C0-E83D-C3AF965B9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759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Rectangle 638">
                <a:extLst>
                  <a:ext uri="{FF2B5EF4-FFF2-40B4-BE49-F238E27FC236}">
                    <a16:creationId xmlns:a16="http://schemas.microsoft.com/office/drawing/2014/main" id="{27E2A5EC-03D8-91DE-525D-7CB8AAAB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759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Rectangle 639">
                <a:extLst>
                  <a:ext uri="{FF2B5EF4-FFF2-40B4-BE49-F238E27FC236}">
                    <a16:creationId xmlns:a16="http://schemas.microsoft.com/office/drawing/2014/main" id="{96DC0092-48AD-7CED-7202-1068DF3B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759"/>
                <a:ext cx="58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Rectangle 640">
                <a:extLst>
                  <a:ext uri="{FF2B5EF4-FFF2-40B4-BE49-F238E27FC236}">
                    <a16:creationId xmlns:a16="http://schemas.microsoft.com/office/drawing/2014/main" id="{61C38571-7F38-62BA-864B-ABA86A6EE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75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Rectangle 641">
                <a:extLst>
                  <a:ext uri="{FF2B5EF4-FFF2-40B4-BE49-F238E27FC236}">
                    <a16:creationId xmlns:a16="http://schemas.microsoft.com/office/drawing/2014/main" id="{F859149F-06D6-65CF-74D8-492521E12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759"/>
                <a:ext cx="58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Rectangle 642">
                <a:extLst>
                  <a:ext uri="{FF2B5EF4-FFF2-40B4-BE49-F238E27FC236}">
                    <a16:creationId xmlns:a16="http://schemas.microsoft.com/office/drawing/2014/main" id="{873816D8-AC7C-7D4E-38F6-BE049F9B0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75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Rectangle 643">
                <a:extLst>
                  <a:ext uri="{FF2B5EF4-FFF2-40B4-BE49-F238E27FC236}">
                    <a16:creationId xmlns:a16="http://schemas.microsoft.com/office/drawing/2014/main" id="{50B3DD30-1644-351C-8E41-A867C8C1D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759"/>
                <a:ext cx="6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Rectangle 644">
                <a:extLst>
                  <a:ext uri="{FF2B5EF4-FFF2-40B4-BE49-F238E27FC236}">
                    <a16:creationId xmlns:a16="http://schemas.microsoft.com/office/drawing/2014/main" id="{21105AF3-C8B3-2112-EE3D-4E229FFB8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75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645">
                <a:extLst>
                  <a:ext uri="{FF2B5EF4-FFF2-40B4-BE49-F238E27FC236}">
                    <a16:creationId xmlns:a16="http://schemas.microsoft.com/office/drawing/2014/main" id="{C13501A2-93D8-7937-6333-4B3DAACB9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759"/>
                <a:ext cx="70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Rectangle 646">
                <a:extLst>
                  <a:ext uri="{FF2B5EF4-FFF2-40B4-BE49-F238E27FC236}">
                    <a16:creationId xmlns:a16="http://schemas.microsoft.com/office/drawing/2014/main" id="{0536847E-D279-A186-B16E-7464FB9E7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882"/>
                <a:ext cx="1225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647">
                <a:extLst>
                  <a:ext uri="{FF2B5EF4-FFF2-40B4-BE49-F238E27FC236}">
                    <a16:creationId xmlns:a16="http://schemas.microsoft.com/office/drawing/2014/main" id="{D3BF6EFE-E698-31FD-5DAD-39C9F660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888"/>
                <a:ext cx="1138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Rectangle 648">
                <a:extLst>
                  <a:ext uri="{FF2B5EF4-FFF2-40B4-BE49-F238E27FC236}">
                    <a16:creationId xmlns:a16="http://schemas.microsoft.com/office/drawing/2014/main" id="{67144BB1-FCC2-87EC-0C95-AC9D31EEF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888"/>
                <a:ext cx="88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1. System Maintenance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649">
                <a:extLst>
                  <a:ext uri="{FF2B5EF4-FFF2-40B4-BE49-F238E27FC236}">
                    <a16:creationId xmlns:a16="http://schemas.microsoft.com/office/drawing/2014/main" id="{50DE314F-453F-D62E-7FA6-E2359C5E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88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650">
                <a:extLst>
                  <a:ext uri="{FF2B5EF4-FFF2-40B4-BE49-F238E27FC236}">
                    <a16:creationId xmlns:a16="http://schemas.microsoft.com/office/drawing/2014/main" id="{B83615A3-9287-FA3A-450D-D561C637A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882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Rectangle 651">
                <a:extLst>
                  <a:ext uri="{FF2B5EF4-FFF2-40B4-BE49-F238E27FC236}">
                    <a16:creationId xmlns:a16="http://schemas.microsoft.com/office/drawing/2014/main" id="{9E4E34F1-5415-A584-2540-B7F4488A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888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Rectangle 652">
                <a:extLst>
                  <a:ext uri="{FF2B5EF4-FFF2-40B4-BE49-F238E27FC236}">
                    <a16:creationId xmlns:a16="http://schemas.microsoft.com/office/drawing/2014/main" id="{58D47BA5-9E12-F63A-4748-D0B625208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8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€ 41,085.03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653">
                <a:extLst>
                  <a:ext uri="{FF2B5EF4-FFF2-40B4-BE49-F238E27FC236}">
                    <a16:creationId xmlns:a16="http://schemas.microsoft.com/office/drawing/2014/main" id="{ACE357E1-9371-D9C8-8469-8EF5A6FBE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8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654">
                <a:extLst>
                  <a:ext uri="{FF2B5EF4-FFF2-40B4-BE49-F238E27FC236}">
                    <a16:creationId xmlns:a16="http://schemas.microsoft.com/office/drawing/2014/main" id="{86002C39-F214-E0FF-15AD-AA2E83651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882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Rectangle 655">
                <a:extLst>
                  <a:ext uri="{FF2B5EF4-FFF2-40B4-BE49-F238E27FC236}">
                    <a16:creationId xmlns:a16="http://schemas.microsoft.com/office/drawing/2014/main" id="{35E91904-16E5-7587-433C-234CF6599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888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Rectangle 656">
                <a:extLst>
                  <a:ext uri="{FF2B5EF4-FFF2-40B4-BE49-F238E27FC236}">
                    <a16:creationId xmlns:a16="http://schemas.microsoft.com/office/drawing/2014/main" id="{AF2EFF54-4762-6AB4-563A-FDA7766CB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8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€ 42,440.84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9" name="Rectangle 657">
                <a:extLst>
                  <a:ext uri="{FF2B5EF4-FFF2-40B4-BE49-F238E27FC236}">
                    <a16:creationId xmlns:a16="http://schemas.microsoft.com/office/drawing/2014/main" id="{AF5BD322-883B-B5E2-669E-C52D52E3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8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658">
                <a:extLst>
                  <a:ext uri="{FF2B5EF4-FFF2-40B4-BE49-F238E27FC236}">
                    <a16:creationId xmlns:a16="http://schemas.microsoft.com/office/drawing/2014/main" id="{43D84C68-C37C-CE54-CB49-7E0157D1D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882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Rectangle 659">
                <a:extLst>
                  <a:ext uri="{FF2B5EF4-FFF2-40B4-BE49-F238E27FC236}">
                    <a16:creationId xmlns:a16="http://schemas.microsoft.com/office/drawing/2014/main" id="{3270692C-0494-1D62-5982-E43A61CB3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888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Rectangle 660">
                <a:extLst>
                  <a:ext uri="{FF2B5EF4-FFF2-40B4-BE49-F238E27FC236}">
                    <a16:creationId xmlns:a16="http://schemas.microsoft.com/office/drawing/2014/main" id="{E446A072-E318-98FA-D106-093E07463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8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€ 43,841.38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661">
                <a:extLst>
                  <a:ext uri="{FF2B5EF4-FFF2-40B4-BE49-F238E27FC236}">
                    <a16:creationId xmlns:a16="http://schemas.microsoft.com/office/drawing/2014/main" id="{07968B6F-4216-0A32-F6D3-5BA5C2DE5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8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662">
                <a:extLst>
                  <a:ext uri="{FF2B5EF4-FFF2-40B4-BE49-F238E27FC236}">
                    <a16:creationId xmlns:a16="http://schemas.microsoft.com/office/drawing/2014/main" id="{DA7F1C19-28FA-428C-FA9C-DA6D48149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882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663">
                <a:extLst>
                  <a:ext uri="{FF2B5EF4-FFF2-40B4-BE49-F238E27FC236}">
                    <a16:creationId xmlns:a16="http://schemas.microsoft.com/office/drawing/2014/main" id="{1265354B-F764-982C-562C-35BE4BF96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888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Rectangle 664">
                <a:extLst>
                  <a:ext uri="{FF2B5EF4-FFF2-40B4-BE49-F238E27FC236}">
                    <a16:creationId xmlns:a16="http://schemas.microsoft.com/office/drawing/2014/main" id="{43C1C576-6E7C-8370-EC05-98D1E0BF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8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€ 45,288.15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665">
                <a:extLst>
                  <a:ext uri="{FF2B5EF4-FFF2-40B4-BE49-F238E27FC236}">
                    <a16:creationId xmlns:a16="http://schemas.microsoft.com/office/drawing/2014/main" id="{8C86218C-2931-88AA-0A18-D422EF0AD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8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666">
                <a:extLst>
                  <a:ext uri="{FF2B5EF4-FFF2-40B4-BE49-F238E27FC236}">
                    <a16:creationId xmlns:a16="http://schemas.microsoft.com/office/drawing/2014/main" id="{57BA0A47-3135-29EB-B0CE-E07B629CF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882"/>
                <a:ext cx="65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667">
                <a:extLst>
                  <a:ext uri="{FF2B5EF4-FFF2-40B4-BE49-F238E27FC236}">
                    <a16:creationId xmlns:a16="http://schemas.microsoft.com/office/drawing/2014/main" id="{563BDBA2-D915-FE92-B2A6-001B6AD7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888"/>
                <a:ext cx="56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Rectangle 668">
                <a:extLst>
                  <a:ext uri="{FF2B5EF4-FFF2-40B4-BE49-F238E27FC236}">
                    <a16:creationId xmlns:a16="http://schemas.microsoft.com/office/drawing/2014/main" id="{4304A699-2892-6CA0-3589-EF194BC87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8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€ 96,884.53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669">
                <a:extLst>
                  <a:ext uri="{FF2B5EF4-FFF2-40B4-BE49-F238E27FC236}">
                    <a16:creationId xmlns:a16="http://schemas.microsoft.com/office/drawing/2014/main" id="{E1A2B8BE-789C-6543-4960-E6A650611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8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670">
                <a:extLst>
                  <a:ext uri="{FF2B5EF4-FFF2-40B4-BE49-F238E27FC236}">
                    <a16:creationId xmlns:a16="http://schemas.microsoft.com/office/drawing/2014/main" id="{291CE41B-DB84-0535-A5DB-1EAE583DE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882"/>
                <a:ext cx="708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Rectangle 671">
                <a:extLst>
                  <a:ext uri="{FF2B5EF4-FFF2-40B4-BE49-F238E27FC236}">
                    <a16:creationId xmlns:a16="http://schemas.microsoft.com/office/drawing/2014/main" id="{8BE3C363-929D-B6A6-1B66-16FD588A2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888"/>
                <a:ext cx="622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672">
                <a:extLst>
                  <a:ext uri="{FF2B5EF4-FFF2-40B4-BE49-F238E27FC236}">
                    <a16:creationId xmlns:a16="http://schemas.microsoft.com/office/drawing/2014/main" id="{6CE80228-9B5F-E5C7-1571-74F4FF94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888"/>
                <a:ext cx="5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€ 269,539.93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673">
                <a:extLst>
                  <a:ext uri="{FF2B5EF4-FFF2-40B4-BE49-F238E27FC236}">
                    <a16:creationId xmlns:a16="http://schemas.microsoft.com/office/drawing/2014/main" id="{D0722457-7FBA-D13F-F574-82BA49F57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" y="88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674">
                <a:extLst>
                  <a:ext uri="{FF2B5EF4-FFF2-40B4-BE49-F238E27FC236}">
                    <a16:creationId xmlns:a16="http://schemas.microsoft.com/office/drawing/2014/main" id="{26662079-E806-5209-83DD-D64EA0F9A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878"/>
                <a:ext cx="12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Rectangle 675">
                <a:extLst>
                  <a:ext uri="{FF2B5EF4-FFF2-40B4-BE49-F238E27FC236}">
                    <a16:creationId xmlns:a16="http://schemas.microsoft.com/office/drawing/2014/main" id="{988DD6B4-7D96-B63C-8E9E-B37FF8CC6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8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676">
                <a:extLst>
                  <a:ext uri="{FF2B5EF4-FFF2-40B4-BE49-F238E27FC236}">
                    <a16:creationId xmlns:a16="http://schemas.microsoft.com/office/drawing/2014/main" id="{76509214-3EB1-0C85-BFC2-389E5AF0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878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Rectangle 677">
                <a:extLst>
                  <a:ext uri="{FF2B5EF4-FFF2-40B4-BE49-F238E27FC236}">
                    <a16:creationId xmlns:a16="http://schemas.microsoft.com/office/drawing/2014/main" id="{EF4146C9-A15E-6FF4-002E-4A8AB15FD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8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Rectangle 678">
                <a:extLst>
                  <a:ext uri="{FF2B5EF4-FFF2-40B4-BE49-F238E27FC236}">
                    <a16:creationId xmlns:a16="http://schemas.microsoft.com/office/drawing/2014/main" id="{B6E4EBA6-F5F9-3B2A-142E-0A164AA5A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878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Rectangle 679">
                <a:extLst>
                  <a:ext uri="{FF2B5EF4-FFF2-40B4-BE49-F238E27FC236}">
                    <a16:creationId xmlns:a16="http://schemas.microsoft.com/office/drawing/2014/main" id="{DF698727-BAF8-6A30-2C62-DC0588B05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8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Rectangle 680">
                <a:extLst>
                  <a:ext uri="{FF2B5EF4-FFF2-40B4-BE49-F238E27FC236}">
                    <a16:creationId xmlns:a16="http://schemas.microsoft.com/office/drawing/2014/main" id="{64F97B46-0DC0-8DF6-A233-7EF0EA860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878"/>
                <a:ext cx="58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Rectangle 681">
                <a:extLst>
                  <a:ext uri="{FF2B5EF4-FFF2-40B4-BE49-F238E27FC236}">
                    <a16:creationId xmlns:a16="http://schemas.microsoft.com/office/drawing/2014/main" id="{6B9EB806-6732-3069-4314-F7A2351A8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8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Rectangle 682">
                <a:extLst>
                  <a:ext uri="{FF2B5EF4-FFF2-40B4-BE49-F238E27FC236}">
                    <a16:creationId xmlns:a16="http://schemas.microsoft.com/office/drawing/2014/main" id="{573220C4-D56D-D797-2231-FDFFF5C21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878"/>
                <a:ext cx="58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Rectangle 683">
                <a:extLst>
                  <a:ext uri="{FF2B5EF4-FFF2-40B4-BE49-F238E27FC236}">
                    <a16:creationId xmlns:a16="http://schemas.microsoft.com/office/drawing/2014/main" id="{B43359E1-5321-4E30-ED49-1CA67C404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8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Rectangle 684">
                <a:extLst>
                  <a:ext uri="{FF2B5EF4-FFF2-40B4-BE49-F238E27FC236}">
                    <a16:creationId xmlns:a16="http://schemas.microsoft.com/office/drawing/2014/main" id="{5F6C962D-9E63-E07E-F41E-3A854AEA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878"/>
                <a:ext cx="6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Rectangle 685">
                <a:extLst>
                  <a:ext uri="{FF2B5EF4-FFF2-40B4-BE49-F238E27FC236}">
                    <a16:creationId xmlns:a16="http://schemas.microsoft.com/office/drawing/2014/main" id="{103DE7D0-103B-940E-9F08-0204B0F1C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8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686">
                <a:extLst>
                  <a:ext uri="{FF2B5EF4-FFF2-40B4-BE49-F238E27FC236}">
                    <a16:creationId xmlns:a16="http://schemas.microsoft.com/office/drawing/2014/main" id="{719F6AA5-6F8D-4FFC-7CB0-74CBD7BA1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878"/>
                <a:ext cx="70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687">
                <a:extLst>
                  <a:ext uri="{FF2B5EF4-FFF2-40B4-BE49-F238E27FC236}">
                    <a16:creationId xmlns:a16="http://schemas.microsoft.com/office/drawing/2014/main" id="{B87C0904-70CA-D8AE-03B0-3E0A77FEE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020"/>
                <a:ext cx="1225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Rectangle 688">
                <a:extLst>
                  <a:ext uri="{FF2B5EF4-FFF2-40B4-BE49-F238E27FC236}">
                    <a16:creationId xmlns:a16="http://schemas.microsoft.com/office/drawing/2014/main" id="{5E6DB00E-F4F4-26F8-79E0-CCC6BE614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027"/>
                <a:ext cx="1138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Rectangle 689">
                <a:extLst>
                  <a:ext uri="{FF2B5EF4-FFF2-40B4-BE49-F238E27FC236}">
                    <a16:creationId xmlns:a16="http://schemas.microsoft.com/office/drawing/2014/main" id="{386E588E-DF4C-7D29-CBA7-0CBE72D02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026"/>
                <a:ext cx="111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1.1 Subscription Fees (Annual)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690">
                <a:extLst>
                  <a:ext uri="{FF2B5EF4-FFF2-40B4-BE49-F238E27FC236}">
                    <a16:creationId xmlns:a16="http://schemas.microsoft.com/office/drawing/2014/main" id="{D57BBE95-99FA-954B-CBED-8891925FE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3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691">
                <a:extLst>
                  <a:ext uri="{FF2B5EF4-FFF2-40B4-BE49-F238E27FC236}">
                    <a16:creationId xmlns:a16="http://schemas.microsoft.com/office/drawing/2014/main" id="{CC271CC1-DD9B-3EC0-3D9F-7A620ACEE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020"/>
                <a:ext cx="616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692">
                <a:extLst>
                  <a:ext uri="{FF2B5EF4-FFF2-40B4-BE49-F238E27FC236}">
                    <a16:creationId xmlns:a16="http://schemas.microsoft.com/office/drawing/2014/main" id="{0C244F9E-DE1D-D4D0-9D37-AA0ECAD51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027"/>
                <a:ext cx="529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693">
                <a:extLst>
                  <a:ext uri="{FF2B5EF4-FFF2-40B4-BE49-F238E27FC236}">
                    <a16:creationId xmlns:a16="http://schemas.microsoft.com/office/drawing/2014/main" id="{860ECE39-0A45-4751-1856-5458A6473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026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694">
                <a:extLst>
                  <a:ext uri="{FF2B5EF4-FFF2-40B4-BE49-F238E27FC236}">
                    <a16:creationId xmlns:a16="http://schemas.microsoft.com/office/drawing/2014/main" id="{E59D3D01-5EEF-AA28-5158-454EB3BC6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695">
                <a:extLst>
                  <a:ext uri="{FF2B5EF4-FFF2-40B4-BE49-F238E27FC236}">
                    <a16:creationId xmlns:a16="http://schemas.microsoft.com/office/drawing/2014/main" id="{CF8C716F-1F3E-544D-DB28-F43F0902E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020"/>
                <a:ext cx="616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Rectangle 696">
                <a:extLst>
                  <a:ext uri="{FF2B5EF4-FFF2-40B4-BE49-F238E27FC236}">
                    <a16:creationId xmlns:a16="http://schemas.microsoft.com/office/drawing/2014/main" id="{4635925E-797A-2A92-706D-D4B1D8A84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027"/>
                <a:ext cx="529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Rectangle 697">
                <a:extLst>
                  <a:ext uri="{FF2B5EF4-FFF2-40B4-BE49-F238E27FC236}">
                    <a16:creationId xmlns:a16="http://schemas.microsoft.com/office/drawing/2014/main" id="{68C9CC0B-3A30-7039-6C0E-4C01F8BE1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026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0" name="Rectangle 698">
                <a:extLst>
                  <a:ext uri="{FF2B5EF4-FFF2-40B4-BE49-F238E27FC236}">
                    <a16:creationId xmlns:a16="http://schemas.microsoft.com/office/drawing/2014/main" id="{18B30CBD-2BBB-53D5-D106-E4BE8649F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026"/>
                <a:ext cx="20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1" name="Rectangle 699">
                <a:extLst>
                  <a:ext uri="{FF2B5EF4-FFF2-40B4-BE49-F238E27FC236}">
                    <a16:creationId xmlns:a16="http://schemas.microsoft.com/office/drawing/2014/main" id="{C285A862-61AB-532B-FEB2-D82BCFA1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2" name="Rectangle 700">
                <a:extLst>
                  <a:ext uri="{FF2B5EF4-FFF2-40B4-BE49-F238E27FC236}">
                    <a16:creationId xmlns:a16="http://schemas.microsoft.com/office/drawing/2014/main" id="{2575C7F7-FA58-43E0-EB6D-037FD104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020"/>
                <a:ext cx="592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Rectangle 701">
                <a:extLst>
                  <a:ext uri="{FF2B5EF4-FFF2-40B4-BE49-F238E27FC236}">
                    <a16:creationId xmlns:a16="http://schemas.microsoft.com/office/drawing/2014/main" id="{40EFB75C-7179-9F03-9EF6-F1C9B1D28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027"/>
                <a:ext cx="50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Rectangle 702">
                <a:extLst>
                  <a:ext uri="{FF2B5EF4-FFF2-40B4-BE49-F238E27FC236}">
                    <a16:creationId xmlns:a16="http://schemas.microsoft.com/office/drawing/2014/main" id="{ADD04326-CFAE-5363-50CD-B26D94D03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026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5" name="Rectangle 703">
                <a:extLst>
                  <a:ext uri="{FF2B5EF4-FFF2-40B4-BE49-F238E27FC236}">
                    <a16:creationId xmlns:a16="http://schemas.microsoft.com/office/drawing/2014/main" id="{F9F55763-11B2-1417-94F4-384C08D31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6" name="Rectangle 704">
                <a:extLst>
                  <a:ext uri="{FF2B5EF4-FFF2-40B4-BE49-F238E27FC236}">
                    <a16:creationId xmlns:a16="http://schemas.microsoft.com/office/drawing/2014/main" id="{87414515-1635-5939-E4EB-EE4E32B25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020"/>
                <a:ext cx="592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705">
                <a:extLst>
                  <a:ext uri="{FF2B5EF4-FFF2-40B4-BE49-F238E27FC236}">
                    <a16:creationId xmlns:a16="http://schemas.microsoft.com/office/drawing/2014/main" id="{3907A863-5B38-9596-457A-7451B8AFD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027"/>
                <a:ext cx="50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Rectangle 706">
                <a:extLst>
                  <a:ext uri="{FF2B5EF4-FFF2-40B4-BE49-F238E27FC236}">
                    <a16:creationId xmlns:a16="http://schemas.microsoft.com/office/drawing/2014/main" id="{06D33436-6A77-EC6E-60E5-440671A4B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026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9" name="Rectangle 707">
                <a:extLst>
                  <a:ext uri="{FF2B5EF4-FFF2-40B4-BE49-F238E27FC236}">
                    <a16:creationId xmlns:a16="http://schemas.microsoft.com/office/drawing/2014/main" id="{474FA677-CFF4-1C6D-9A6A-35CEAF781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0" name="Rectangle 708">
                <a:extLst>
                  <a:ext uri="{FF2B5EF4-FFF2-40B4-BE49-F238E27FC236}">
                    <a16:creationId xmlns:a16="http://schemas.microsoft.com/office/drawing/2014/main" id="{E8E45A6B-C191-1439-7900-5EC855A73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020"/>
                <a:ext cx="652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709">
                <a:extLst>
                  <a:ext uri="{FF2B5EF4-FFF2-40B4-BE49-F238E27FC236}">
                    <a16:creationId xmlns:a16="http://schemas.microsoft.com/office/drawing/2014/main" id="{D4F8F8C0-4304-0B62-1FCD-73BFE1CEB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027"/>
                <a:ext cx="56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Rectangle 710">
                <a:extLst>
                  <a:ext uri="{FF2B5EF4-FFF2-40B4-BE49-F238E27FC236}">
                    <a16:creationId xmlns:a16="http://schemas.microsoft.com/office/drawing/2014/main" id="{17B24068-0A22-017A-15BD-AA167F36F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026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711">
                <a:extLst>
                  <a:ext uri="{FF2B5EF4-FFF2-40B4-BE49-F238E27FC236}">
                    <a16:creationId xmlns:a16="http://schemas.microsoft.com/office/drawing/2014/main" id="{4C64643E-C690-A940-6907-F26852F17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10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712">
                <a:extLst>
                  <a:ext uri="{FF2B5EF4-FFF2-40B4-BE49-F238E27FC236}">
                    <a16:creationId xmlns:a16="http://schemas.microsoft.com/office/drawing/2014/main" id="{68197720-C7A2-6956-8132-17C7F7013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020"/>
                <a:ext cx="708" cy="1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Rectangle 713">
                <a:extLst>
                  <a:ext uri="{FF2B5EF4-FFF2-40B4-BE49-F238E27FC236}">
                    <a16:creationId xmlns:a16="http://schemas.microsoft.com/office/drawing/2014/main" id="{3E57FC12-9289-CB3A-B8C9-FF318674C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027"/>
                <a:ext cx="622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714">
                <a:extLst>
                  <a:ext uri="{FF2B5EF4-FFF2-40B4-BE49-F238E27FC236}">
                    <a16:creationId xmlns:a16="http://schemas.microsoft.com/office/drawing/2014/main" id="{84C1A687-7D69-0859-BB50-FF500E146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026"/>
                <a:ext cx="26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715">
                <a:extLst>
                  <a:ext uri="{FF2B5EF4-FFF2-40B4-BE49-F238E27FC236}">
                    <a16:creationId xmlns:a16="http://schemas.microsoft.com/office/drawing/2014/main" id="{CA373A42-D750-4758-73B4-340B154A4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5" y="1026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716">
                <a:extLst>
                  <a:ext uri="{FF2B5EF4-FFF2-40B4-BE49-F238E27FC236}">
                    <a16:creationId xmlns:a16="http://schemas.microsoft.com/office/drawing/2014/main" id="{9C558B61-8FD4-C86B-CC63-EB32353CB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002"/>
                <a:ext cx="12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Rectangle 717">
                <a:extLst>
                  <a:ext uri="{FF2B5EF4-FFF2-40B4-BE49-F238E27FC236}">
                    <a16:creationId xmlns:a16="http://schemas.microsoft.com/office/drawing/2014/main" id="{29876E2B-A445-ECEF-95AC-CA7B6B3AB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014"/>
                <a:ext cx="12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Rectangle 718">
                <a:extLst>
                  <a:ext uri="{FF2B5EF4-FFF2-40B4-BE49-F238E27FC236}">
                    <a16:creationId xmlns:a16="http://schemas.microsoft.com/office/drawing/2014/main" id="{0F814F06-6E78-37B8-70FB-49FE71FAE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019"/>
                <a:ext cx="122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719">
                <a:extLst>
                  <a:ext uri="{FF2B5EF4-FFF2-40B4-BE49-F238E27FC236}">
                    <a16:creationId xmlns:a16="http://schemas.microsoft.com/office/drawing/2014/main" id="{FD76C421-CC9A-973F-A497-E4925BF3C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720">
                <a:extLst>
                  <a:ext uri="{FF2B5EF4-FFF2-40B4-BE49-F238E27FC236}">
                    <a16:creationId xmlns:a16="http://schemas.microsoft.com/office/drawing/2014/main" id="{31DB49A6-E33A-E8A8-CB37-E7519B15D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Rectangle 721">
                <a:extLst>
                  <a:ext uri="{FF2B5EF4-FFF2-40B4-BE49-F238E27FC236}">
                    <a16:creationId xmlns:a16="http://schemas.microsoft.com/office/drawing/2014/main" id="{4A772E93-0A19-5A52-1FEC-CB23DE037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Rectangle 722">
                <a:extLst>
                  <a:ext uri="{FF2B5EF4-FFF2-40B4-BE49-F238E27FC236}">
                    <a16:creationId xmlns:a16="http://schemas.microsoft.com/office/drawing/2014/main" id="{1FDFCD55-B4F5-7DFA-AFF3-40FBAD3FD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002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Rectangle 723">
                <a:extLst>
                  <a:ext uri="{FF2B5EF4-FFF2-40B4-BE49-F238E27FC236}">
                    <a16:creationId xmlns:a16="http://schemas.microsoft.com/office/drawing/2014/main" id="{CB016626-78CA-F8B7-562C-FB6093754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014"/>
                <a:ext cx="59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Rectangle 724">
                <a:extLst>
                  <a:ext uri="{FF2B5EF4-FFF2-40B4-BE49-F238E27FC236}">
                    <a16:creationId xmlns:a16="http://schemas.microsoft.com/office/drawing/2014/main" id="{0F3898A3-1E52-F7FA-F93E-7E9F465DF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019"/>
                <a:ext cx="599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Rectangle 725">
                <a:extLst>
                  <a:ext uri="{FF2B5EF4-FFF2-40B4-BE49-F238E27FC236}">
                    <a16:creationId xmlns:a16="http://schemas.microsoft.com/office/drawing/2014/main" id="{E7F8BED3-7918-05F1-62A2-A0FB3E409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726">
                <a:extLst>
                  <a:ext uri="{FF2B5EF4-FFF2-40B4-BE49-F238E27FC236}">
                    <a16:creationId xmlns:a16="http://schemas.microsoft.com/office/drawing/2014/main" id="{7B660F91-6E19-2E6B-997B-DD717A25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Rectangle 727">
                <a:extLst>
                  <a:ext uri="{FF2B5EF4-FFF2-40B4-BE49-F238E27FC236}">
                    <a16:creationId xmlns:a16="http://schemas.microsoft.com/office/drawing/2014/main" id="{C749CDBE-1E24-CF40-1377-C8D67490B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Rectangle 728">
                <a:extLst>
                  <a:ext uri="{FF2B5EF4-FFF2-40B4-BE49-F238E27FC236}">
                    <a16:creationId xmlns:a16="http://schemas.microsoft.com/office/drawing/2014/main" id="{31DFB68B-F035-65CB-2537-C45E3CD76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1002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Rectangle 729">
                <a:extLst>
                  <a:ext uri="{FF2B5EF4-FFF2-40B4-BE49-F238E27FC236}">
                    <a16:creationId xmlns:a16="http://schemas.microsoft.com/office/drawing/2014/main" id="{F2921763-509C-868A-E5D0-3E89E20D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1014"/>
                <a:ext cx="59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Rectangle 730">
                <a:extLst>
                  <a:ext uri="{FF2B5EF4-FFF2-40B4-BE49-F238E27FC236}">
                    <a16:creationId xmlns:a16="http://schemas.microsoft.com/office/drawing/2014/main" id="{EF328E2A-34DB-CB96-A9DF-63927F006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1019"/>
                <a:ext cx="599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Rectangle 731">
                <a:extLst>
                  <a:ext uri="{FF2B5EF4-FFF2-40B4-BE49-F238E27FC236}">
                    <a16:creationId xmlns:a16="http://schemas.microsoft.com/office/drawing/2014/main" id="{EFA51683-052C-69F0-005E-DF6CFA312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Rectangle 732">
                <a:extLst>
                  <a:ext uri="{FF2B5EF4-FFF2-40B4-BE49-F238E27FC236}">
                    <a16:creationId xmlns:a16="http://schemas.microsoft.com/office/drawing/2014/main" id="{575BA7F6-F356-E03E-C3E9-CEB37D8D1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733">
                <a:extLst>
                  <a:ext uri="{FF2B5EF4-FFF2-40B4-BE49-F238E27FC236}">
                    <a16:creationId xmlns:a16="http://schemas.microsoft.com/office/drawing/2014/main" id="{69BEEE96-2990-AE26-B6C1-E35542B9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Rectangle 734">
                <a:extLst>
                  <a:ext uri="{FF2B5EF4-FFF2-40B4-BE49-F238E27FC236}">
                    <a16:creationId xmlns:a16="http://schemas.microsoft.com/office/drawing/2014/main" id="{4260E3E3-D53C-257F-A3A3-1B9F71F43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002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Rectangle 735">
                <a:extLst>
                  <a:ext uri="{FF2B5EF4-FFF2-40B4-BE49-F238E27FC236}">
                    <a16:creationId xmlns:a16="http://schemas.microsoft.com/office/drawing/2014/main" id="{1EF16901-6C97-F56B-5C23-CEC5B23B8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014"/>
                <a:ext cx="5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736">
                <a:extLst>
                  <a:ext uri="{FF2B5EF4-FFF2-40B4-BE49-F238E27FC236}">
                    <a16:creationId xmlns:a16="http://schemas.microsoft.com/office/drawing/2014/main" id="{6120BBAC-6F53-CFA2-8388-9C33418AA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019"/>
                <a:ext cx="57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Rectangle 737">
                <a:extLst>
                  <a:ext uri="{FF2B5EF4-FFF2-40B4-BE49-F238E27FC236}">
                    <a16:creationId xmlns:a16="http://schemas.microsoft.com/office/drawing/2014/main" id="{800D8EE5-D92F-E80D-309E-75871E48A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738">
                <a:extLst>
                  <a:ext uri="{FF2B5EF4-FFF2-40B4-BE49-F238E27FC236}">
                    <a16:creationId xmlns:a16="http://schemas.microsoft.com/office/drawing/2014/main" id="{07BCA97B-BBCE-22C2-7765-86A79BD87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Rectangle 739">
                <a:extLst>
                  <a:ext uri="{FF2B5EF4-FFF2-40B4-BE49-F238E27FC236}">
                    <a16:creationId xmlns:a16="http://schemas.microsoft.com/office/drawing/2014/main" id="{AB9FE69B-DCBD-8EC7-5D10-18CA1CD61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Rectangle 740">
                <a:extLst>
                  <a:ext uri="{FF2B5EF4-FFF2-40B4-BE49-F238E27FC236}">
                    <a16:creationId xmlns:a16="http://schemas.microsoft.com/office/drawing/2014/main" id="{991D463F-1A58-AB6C-CA53-2B6B1B1D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002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Rectangle 741">
                <a:extLst>
                  <a:ext uri="{FF2B5EF4-FFF2-40B4-BE49-F238E27FC236}">
                    <a16:creationId xmlns:a16="http://schemas.microsoft.com/office/drawing/2014/main" id="{38D71D48-406C-D108-3545-D0D55FBFC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014"/>
                <a:ext cx="5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Rectangle 742">
                <a:extLst>
                  <a:ext uri="{FF2B5EF4-FFF2-40B4-BE49-F238E27FC236}">
                    <a16:creationId xmlns:a16="http://schemas.microsoft.com/office/drawing/2014/main" id="{0D9F99F9-E67D-E3EE-96E1-332F4A64D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019"/>
                <a:ext cx="57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Rectangle 743">
                <a:extLst>
                  <a:ext uri="{FF2B5EF4-FFF2-40B4-BE49-F238E27FC236}">
                    <a16:creationId xmlns:a16="http://schemas.microsoft.com/office/drawing/2014/main" id="{DE257C03-D7BA-5F20-5930-B0FA3BF5D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Rectangle 744">
                <a:extLst>
                  <a:ext uri="{FF2B5EF4-FFF2-40B4-BE49-F238E27FC236}">
                    <a16:creationId xmlns:a16="http://schemas.microsoft.com/office/drawing/2014/main" id="{A1EE864F-40DB-8C2F-4243-DDEB1123C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Rectangle 745">
                <a:extLst>
                  <a:ext uri="{FF2B5EF4-FFF2-40B4-BE49-F238E27FC236}">
                    <a16:creationId xmlns:a16="http://schemas.microsoft.com/office/drawing/2014/main" id="{21DFD9F3-4D04-F65C-ECEE-40A4BDB09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746">
                <a:extLst>
                  <a:ext uri="{FF2B5EF4-FFF2-40B4-BE49-F238E27FC236}">
                    <a16:creationId xmlns:a16="http://schemas.microsoft.com/office/drawing/2014/main" id="{904FA298-9316-8CAA-DAC0-2307CC74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002"/>
                <a:ext cx="63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Rectangle 747">
                <a:extLst>
                  <a:ext uri="{FF2B5EF4-FFF2-40B4-BE49-F238E27FC236}">
                    <a16:creationId xmlns:a16="http://schemas.microsoft.com/office/drawing/2014/main" id="{2B10CCA0-DF43-D8B1-C8FC-CDB5F6890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014"/>
                <a:ext cx="63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Rectangle 748">
                <a:extLst>
                  <a:ext uri="{FF2B5EF4-FFF2-40B4-BE49-F238E27FC236}">
                    <a16:creationId xmlns:a16="http://schemas.microsoft.com/office/drawing/2014/main" id="{72D75F18-2595-6FD9-6E7E-E8DA1B63D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019"/>
                <a:ext cx="63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Rectangle 749">
                <a:extLst>
                  <a:ext uri="{FF2B5EF4-FFF2-40B4-BE49-F238E27FC236}">
                    <a16:creationId xmlns:a16="http://schemas.microsoft.com/office/drawing/2014/main" id="{058C7C4E-BC14-441F-8B29-7F768C5C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019"/>
                <a:ext cx="17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Rectangle 750">
                <a:extLst>
                  <a:ext uri="{FF2B5EF4-FFF2-40B4-BE49-F238E27FC236}">
                    <a16:creationId xmlns:a16="http://schemas.microsoft.com/office/drawing/2014/main" id="{F6508F5F-8B8C-E5DE-2D26-077A769B9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0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Rectangle 751">
                <a:extLst>
                  <a:ext uri="{FF2B5EF4-FFF2-40B4-BE49-F238E27FC236}">
                    <a16:creationId xmlns:a16="http://schemas.microsoft.com/office/drawing/2014/main" id="{E51A8A06-7C00-D604-BE7C-8EDCBB01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0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Rectangle 752">
                <a:extLst>
                  <a:ext uri="{FF2B5EF4-FFF2-40B4-BE49-F238E27FC236}">
                    <a16:creationId xmlns:a16="http://schemas.microsoft.com/office/drawing/2014/main" id="{514FA0D2-5B77-1B89-42F9-CB4740D46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002"/>
                <a:ext cx="69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Rectangle 753">
                <a:extLst>
                  <a:ext uri="{FF2B5EF4-FFF2-40B4-BE49-F238E27FC236}">
                    <a16:creationId xmlns:a16="http://schemas.microsoft.com/office/drawing/2014/main" id="{A7E81D1E-207D-50C8-84F7-683C30AB6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014"/>
                <a:ext cx="69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Rectangle 754">
                <a:extLst>
                  <a:ext uri="{FF2B5EF4-FFF2-40B4-BE49-F238E27FC236}">
                    <a16:creationId xmlns:a16="http://schemas.microsoft.com/office/drawing/2014/main" id="{064815AD-7E9D-4ED0-CD00-AB22F4145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019"/>
                <a:ext cx="69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Rectangle 755">
                <a:extLst>
                  <a:ext uri="{FF2B5EF4-FFF2-40B4-BE49-F238E27FC236}">
                    <a16:creationId xmlns:a16="http://schemas.microsoft.com/office/drawing/2014/main" id="{819EF1C4-5946-1C4B-2CD1-091B39EEB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140"/>
                <a:ext cx="1225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756">
                <a:extLst>
                  <a:ext uri="{FF2B5EF4-FFF2-40B4-BE49-F238E27FC236}">
                    <a16:creationId xmlns:a16="http://schemas.microsoft.com/office/drawing/2014/main" id="{D0E2FADB-8B21-01E2-08CC-49A1D3E9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148"/>
                <a:ext cx="1138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Rectangle 757">
                <a:extLst>
                  <a:ext uri="{FF2B5EF4-FFF2-40B4-BE49-F238E27FC236}">
                    <a16:creationId xmlns:a16="http://schemas.microsoft.com/office/drawing/2014/main" id="{CDF15048-67FE-A05A-66D8-713BEB021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148"/>
                <a:ext cx="104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1.2 Hardware Maintenance /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0" name="Rectangle 758">
                <a:extLst>
                  <a:ext uri="{FF2B5EF4-FFF2-40B4-BE49-F238E27FC236}">
                    <a16:creationId xmlns:a16="http://schemas.microsoft.com/office/drawing/2014/main" id="{E6BC6C88-4A08-99ED-7748-BD3BA5B1F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255"/>
                <a:ext cx="1138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759">
                <a:extLst>
                  <a:ext uri="{FF2B5EF4-FFF2-40B4-BE49-F238E27FC236}">
                    <a16:creationId xmlns:a16="http://schemas.microsoft.com/office/drawing/2014/main" id="{3867FB98-A147-D634-E43C-78B3F0751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255"/>
                <a:ext cx="52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Replacement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2" name="Rectangle 760">
                <a:extLst>
                  <a:ext uri="{FF2B5EF4-FFF2-40B4-BE49-F238E27FC236}">
                    <a16:creationId xmlns:a16="http://schemas.microsoft.com/office/drawing/2014/main" id="{316A291C-BFBC-1E1C-9444-EB437E27F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" y="125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3" name="Rectangle 761">
                <a:extLst>
                  <a:ext uri="{FF2B5EF4-FFF2-40B4-BE49-F238E27FC236}">
                    <a16:creationId xmlns:a16="http://schemas.microsoft.com/office/drawing/2014/main" id="{C0A5C585-CC8B-36C5-7A96-946A4DC8B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140"/>
                <a:ext cx="616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Rectangle 762">
                <a:extLst>
                  <a:ext uri="{FF2B5EF4-FFF2-40B4-BE49-F238E27FC236}">
                    <a16:creationId xmlns:a16="http://schemas.microsoft.com/office/drawing/2014/main" id="{96AEB9D2-5E59-CE35-1990-2AF569CB9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202"/>
                <a:ext cx="529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Rectangle 763">
                <a:extLst>
                  <a:ext uri="{FF2B5EF4-FFF2-40B4-BE49-F238E27FC236}">
                    <a16:creationId xmlns:a16="http://schemas.microsoft.com/office/drawing/2014/main" id="{1AE1F579-EFDF-2978-FD09-C00186D9B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201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Rectangle 764">
                <a:extLst>
                  <a:ext uri="{FF2B5EF4-FFF2-40B4-BE49-F238E27FC236}">
                    <a16:creationId xmlns:a16="http://schemas.microsoft.com/office/drawing/2014/main" id="{41CC0775-D084-0954-DEAB-7198107B5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" y="120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Rectangle 765">
                <a:extLst>
                  <a:ext uri="{FF2B5EF4-FFF2-40B4-BE49-F238E27FC236}">
                    <a16:creationId xmlns:a16="http://schemas.microsoft.com/office/drawing/2014/main" id="{FCA38D9D-7AA2-0F57-B32F-28C1B249F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140"/>
                <a:ext cx="616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766">
                <a:extLst>
                  <a:ext uri="{FF2B5EF4-FFF2-40B4-BE49-F238E27FC236}">
                    <a16:creationId xmlns:a16="http://schemas.microsoft.com/office/drawing/2014/main" id="{B52B99EA-2C98-D367-17D3-2243380AE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202"/>
                <a:ext cx="529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767">
                <a:extLst>
                  <a:ext uri="{FF2B5EF4-FFF2-40B4-BE49-F238E27FC236}">
                    <a16:creationId xmlns:a16="http://schemas.microsoft.com/office/drawing/2014/main" id="{D94048EE-DC2C-F2C4-256E-5BD608F1D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201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0" name="Rectangle 768">
                <a:extLst>
                  <a:ext uri="{FF2B5EF4-FFF2-40B4-BE49-F238E27FC236}">
                    <a16:creationId xmlns:a16="http://schemas.microsoft.com/office/drawing/2014/main" id="{05F02C46-976D-29AC-CD4F-1E506EF49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120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1" name="Rectangle 769">
                <a:extLst>
                  <a:ext uri="{FF2B5EF4-FFF2-40B4-BE49-F238E27FC236}">
                    <a16:creationId xmlns:a16="http://schemas.microsoft.com/office/drawing/2014/main" id="{5D210152-C1E3-0D64-4858-E9AF1E02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140"/>
                <a:ext cx="592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Rectangle 770">
                <a:extLst>
                  <a:ext uri="{FF2B5EF4-FFF2-40B4-BE49-F238E27FC236}">
                    <a16:creationId xmlns:a16="http://schemas.microsoft.com/office/drawing/2014/main" id="{F35371B6-FADD-3B44-795C-6AD4D3A06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202"/>
                <a:ext cx="50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Rectangle 771">
                <a:extLst>
                  <a:ext uri="{FF2B5EF4-FFF2-40B4-BE49-F238E27FC236}">
                    <a16:creationId xmlns:a16="http://schemas.microsoft.com/office/drawing/2014/main" id="{60F91B3F-7216-544F-0E1B-EB2055221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201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Rectangle 772">
                <a:extLst>
                  <a:ext uri="{FF2B5EF4-FFF2-40B4-BE49-F238E27FC236}">
                    <a16:creationId xmlns:a16="http://schemas.microsoft.com/office/drawing/2014/main" id="{FD994E7A-B0A6-B1C1-617C-E55F5EF22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" y="120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5" name="Rectangle 773">
                <a:extLst>
                  <a:ext uri="{FF2B5EF4-FFF2-40B4-BE49-F238E27FC236}">
                    <a16:creationId xmlns:a16="http://schemas.microsoft.com/office/drawing/2014/main" id="{72604188-00B2-4CD0-8871-6E3A795A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140"/>
                <a:ext cx="592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Rectangle 774">
                <a:extLst>
                  <a:ext uri="{FF2B5EF4-FFF2-40B4-BE49-F238E27FC236}">
                    <a16:creationId xmlns:a16="http://schemas.microsoft.com/office/drawing/2014/main" id="{E6EC31D8-10FA-838A-8092-310FC3D0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202"/>
                <a:ext cx="50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Rectangle 775">
                <a:extLst>
                  <a:ext uri="{FF2B5EF4-FFF2-40B4-BE49-F238E27FC236}">
                    <a16:creationId xmlns:a16="http://schemas.microsoft.com/office/drawing/2014/main" id="{A27EA83E-B449-181E-9F4C-7771CB90D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201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8" name="Rectangle 776">
                <a:extLst>
                  <a:ext uri="{FF2B5EF4-FFF2-40B4-BE49-F238E27FC236}">
                    <a16:creationId xmlns:a16="http://schemas.microsoft.com/office/drawing/2014/main" id="{17C50183-A9B6-D41C-37E2-00F990E58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" y="120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9" name="Rectangle 777">
                <a:extLst>
                  <a:ext uri="{FF2B5EF4-FFF2-40B4-BE49-F238E27FC236}">
                    <a16:creationId xmlns:a16="http://schemas.microsoft.com/office/drawing/2014/main" id="{1C27688E-0207-20F2-F819-7EACCDCF8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140"/>
                <a:ext cx="652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Rectangle 778">
                <a:extLst>
                  <a:ext uri="{FF2B5EF4-FFF2-40B4-BE49-F238E27FC236}">
                    <a16:creationId xmlns:a16="http://schemas.microsoft.com/office/drawing/2014/main" id="{975ECAD1-E001-1F8B-8CD5-35968D353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202"/>
                <a:ext cx="566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779">
                <a:extLst>
                  <a:ext uri="{FF2B5EF4-FFF2-40B4-BE49-F238E27FC236}">
                    <a16:creationId xmlns:a16="http://schemas.microsoft.com/office/drawing/2014/main" id="{5C0340F0-6030-6D66-3E78-00C64C6CB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20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€ 50,101.87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2" name="Rectangle 780">
                <a:extLst>
                  <a:ext uri="{FF2B5EF4-FFF2-40B4-BE49-F238E27FC236}">
                    <a16:creationId xmlns:a16="http://schemas.microsoft.com/office/drawing/2014/main" id="{3DBA185E-2CA0-5E6B-4FD6-473177F99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20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3" name="Rectangle 781">
                <a:extLst>
                  <a:ext uri="{FF2B5EF4-FFF2-40B4-BE49-F238E27FC236}">
                    <a16:creationId xmlns:a16="http://schemas.microsoft.com/office/drawing/2014/main" id="{4802CBDE-3C2D-8A61-CCAC-B8258E8BE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140"/>
                <a:ext cx="708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Rectangle 782">
                <a:extLst>
                  <a:ext uri="{FF2B5EF4-FFF2-40B4-BE49-F238E27FC236}">
                    <a16:creationId xmlns:a16="http://schemas.microsoft.com/office/drawing/2014/main" id="{C028D9D2-5BCA-DCDA-085D-4B1A61276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202"/>
                <a:ext cx="622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Rectangle 783">
                <a:extLst>
                  <a:ext uri="{FF2B5EF4-FFF2-40B4-BE49-F238E27FC236}">
                    <a16:creationId xmlns:a16="http://schemas.microsoft.com/office/drawing/2014/main" id="{D7EADDBE-CECA-912D-25B2-D5ABCA657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201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€ 50,101.87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6" name="Rectangle 784">
                <a:extLst>
                  <a:ext uri="{FF2B5EF4-FFF2-40B4-BE49-F238E27FC236}">
                    <a16:creationId xmlns:a16="http://schemas.microsoft.com/office/drawing/2014/main" id="{A96271C8-E5E2-D4E2-E861-2D86D6E2E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1201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7" name="Rectangle 785">
                <a:extLst>
                  <a:ext uri="{FF2B5EF4-FFF2-40B4-BE49-F238E27FC236}">
                    <a16:creationId xmlns:a16="http://schemas.microsoft.com/office/drawing/2014/main" id="{E02B4144-82FB-8B10-C373-C9DFEAEC3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371"/>
                <a:ext cx="122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Rectangle 786">
                <a:extLst>
                  <a:ext uri="{FF2B5EF4-FFF2-40B4-BE49-F238E27FC236}">
                    <a16:creationId xmlns:a16="http://schemas.microsoft.com/office/drawing/2014/main" id="{80125B31-1CDF-E34E-C6D2-6624F7134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378"/>
                <a:ext cx="1138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Rectangle 787">
                <a:extLst>
                  <a:ext uri="{FF2B5EF4-FFF2-40B4-BE49-F238E27FC236}">
                    <a16:creationId xmlns:a16="http://schemas.microsoft.com/office/drawing/2014/main" id="{6D1243EC-31AF-4F88-87FE-5BE37B6A8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378"/>
                <a:ext cx="113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1.3 Technical Support Contract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0" name="Rectangle 788">
                <a:extLst>
                  <a:ext uri="{FF2B5EF4-FFF2-40B4-BE49-F238E27FC236}">
                    <a16:creationId xmlns:a16="http://schemas.microsoft.com/office/drawing/2014/main" id="{09DEB735-7D09-F08B-E07C-1CE18D267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486"/>
                <a:ext cx="1138" cy="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Rectangle 789">
                <a:extLst>
                  <a:ext uri="{FF2B5EF4-FFF2-40B4-BE49-F238E27FC236}">
                    <a16:creationId xmlns:a16="http://schemas.microsoft.com/office/drawing/2014/main" id="{4CAD93D1-3FF2-64C3-07C0-A0DD5B305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485"/>
                <a:ext cx="34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(Annual)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Rectangle 790">
                <a:extLst>
                  <a:ext uri="{FF2B5EF4-FFF2-40B4-BE49-F238E27FC236}">
                    <a16:creationId xmlns:a16="http://schemas.microsoft.com/office/drawing/2014/main" id="{7AAE50DB-09A9-961A-6DBE-37F2E358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148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3" name="Rectangle 791">
                <a:extLst>
                  <a:ext uri="{FF2B5EF4-FFF2-40B4-BE49-F238E27FC236}">
                    <a16:creationId xmlns:a16="http://schemas.microsoft.com/office/drawing/2014/main" id="{07D0FCF0-0CE6-4350-AF21-41612F0CE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371"/>
                <a:ext cx="616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Rectangle 792">
                <a:extLst>
                  <a:ext uri="{FF2B5EF4-FFF2-40B4-BE49-F238E27FC236}">
                    <a16:creationId xmlns:a16="http://schemas.microsoft.com/office/drawing/2014/main" id="{3F7E4831-84D4-BC47-139D-2F91681B4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432"/>
                <a:ext cx="529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Rectangle 793">
                <a:extLst>
                  <a:ext uri="{FF2B5EF4-FFF2-40B4-BE49-F238E27FC236}">
                    <a16:creationId xmlns:a16="http://schemas.microsoft.com/office/drawing/2014/main" id="{F925955B-6E14-288F-8838-53E2DF3D6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432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€ 41,085.03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Rectangle 794">
                <a:extLst>
                  <a:ext uri="{FF2B5EF4-FFF2-40B4-BE49-F238E27FC236}">
                    <a16:creationId xmlns:a16="http://schemas.microsoft.com/office/drawing/2014/main" id="{0BD6D0BC-ECB6-658E-F529-10BFD642A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432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7" name="Rectangle 795">
                <a:extLst>
                  <a:ext uri="{FF2B5EF4-FFF2-40B4-BE49-F238E27FC236}">
                    <a16:creationId xmlns:a16="http://schemas.microsoft.com/office/drawing/2014/main" id="{17196BE5-B01C-9DF9-DF24-F120D2F4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371"/>
                <a:ext cx="616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Rectangle 796">
                <a:extLst>
                  <a:ext uri="{FF2B5EF4-FFF2-40B4-BE49-F238E27FC236}">
                    <a16:creationId xmlns:a16="http://schemas.microsoft.com/office/drawing/2014/main" id="{7C3069E7-7632-A50B-5E15-E75E9F31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432"/>
                <a:ext cx="529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Rectangle 797">
                <a:extLst>
                  <a:ext uri="{FF2B5EF4-FFF2-40B4-BE49-F238E27FC236}">
                    <a16:creationId xmlns:a16="http://schemas.microsoft.com/office/drawing/2014/main" id="{166A44EF-EA9E-5479-93ED-B14D84972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432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€ 42,440.84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0" name="Rectangle 798">
                <a:extLst>
                  <a:ext uri="{FF2B5EF4-FFF2-40B4-BE49-F238E27FC236}">
                    <a16:creationId xmlns:a16="http://schemas.microsoft.com/office/drawing/2014/main" id="{EEDAB633-39B1-B20A-595A-1A88AEF57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1432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1" name="Rectangle 799">
                <a:extLst>
                  <a:ext uri="{FF2B5EF4-FFF2-40B4-BE49-F238E27FC236}">
                    <a16:creationId xmlns:a16="http://schemas.microsoft.com/office/drawing/2014/main" id="{7FDDB510-9E27-FAB7-6915-888328D1C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371"/>
                <a:ext cx="592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Rectangle 800">
                <a:extLst>
                  <a:ext uri="{FF2B5EF4-FFF2-40B4-BE49-F238E27FC236}">
                    <a16:creationId xmlns:a16="http://schemas.microsoft.com/office/drawing/2014/main" id="{616D9540-D354-9FA6-A44E-6B900FB06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432"/>
                <a:ext cx="506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Rectangle 801">
                <a:extLst>
                  <a:ext uri="{FF2B5EF4-FFF2-40B4-BE49-F238E27FC236}">
                    <a16:creationId xmlns:a16="http://schemas.microsoft.com/office/drawing/2014/main" id="{6DE8048E-C831-F2CF-5031-4EAD1276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432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€ 43,841.38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Rectangle 802">
                <a:extLst>
                  <a:ext uri="{FF2B5EF4-FFF2-40B4-BE49-F238E27FC236}">
                    <a16:creationId xmlns:a16="http://schemas.microsoft.com/office/drawing/2014/main" id="{F13D69CE-BCB0-10B1-82AE-60466F8F0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432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5" name="Rectangle 803">
                <a:extLst>
                  <a:ext uri="{FF2B5EF4-FFF2-40B4-BE49-F238E27FC236}">
                    <a16:creationId xmlns:a16="http://schemas.microsoft.com/office/drawing/2014/main" id="{72D7A82B-6137-5FC0-1A4F-9964DE448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371"/>
                <a:ext cx="592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Rectangle 804">
                <a:extLst>
                  <a:ext uri="{FF2B5EF4-FFF2-40B4-BE49-F238E27FC236}">
                    <a16:creationId xmlns:a16="http://schemas.microsoft.com/office/drawing/2014/main" id="{1EE34FDC-A427-F5E3-28D2-E41AC714A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432"/>
                <a:ext cx="506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805">
                <a:extLst>
                  <a:ext uri="{FF2B5EF4-FFF2-40B4-BE49-F238E27FC236}">
                    <a16:creationId xmlns:a16="http://schemas.microsoft.com/office/drawing/2014/main" id="{39CC7B1D-0790-A749-D953-5096C80B9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432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€ 45,288.15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Rectangle 806">
                <a:extLst>
                  <a:ext uri="{FF2B5EF4-FFF2-40B4-BE49-F238E27FC236}">
                    <a16:creationId xmlns:a16="http://schemas.microsoft.com/office/drawing/2014/main" id="{8DF003E0-1D38-91CD-BD81-B2DC80A50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432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9" name="Rectangle 807">
                <a:extLst>
                  <a:ext uri="{FF2B5EF4-FFF2-40B4-BE49-F238E27FC236}">
                    <a16:creationId xmlns:a16="http://schemas.microsoft.com/office/drawing/2014/main" id="{87A28C54-B130-E712-A62A-730485545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371"/>
                <a:ext cx="652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Rectangle 808">
                <a:extLst>
                  <a:ext uri="{FF2B5EF4-FFF2-40B4-BE49-F238E27FC236}">
                    <a16:creationId xmlns:a16="http://schemas.microsoft.com/office/drawing/2014/main" id="{E9A7E59E-F795-4B81-D2CA-59B041D0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432"/>
                <a:ext cx="566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Rectangle 809">
                <a:extLst>
                  <a:ext uri="{FF2B5EF4-FFF2-40B4-BE49-F238E27FC236}">
                    <a16:creationId xmlns:a16="http://schemas.microsoft.com/office/drawing/2014/main" id="{FED1B15E-A174-26A2-B6C7-E94875994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432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€ 46,782.66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7" name="Group 1011">
              <a:extLst>
                <a:ext uri="{FF2B5EF4-FFF2-40B4-BE49-F238E27FC236}">
                  <a16:creationId xmlns:a16="http://schemas.microsoft.com/office/drawing/2014/main" id="{4002A2F4-82DC-4743-812C-0F0FDBC18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" y="1371"/>
              <a:ext cx="5001" cy="1125"/>
              <a:chOff x="1071" y="1371"/>
              <a:chExt cx="5001" cy="1125"/>
            </a:xfrm>
          </p:grpSpPr>
          <p:sp>
            <p:nvSpPr>
              <p:cNvPr id="852" name="Rectangle 811">
                <a:extLst>
                  <a:ext uri="{FF2B5EF4-FFF2-40B4-BE49-F238E27FC236}">
                    <a16:creationId xmlns:a16="http://schemas.microsoft.com/office/drawing/2014/main" id="{89C2837A-8F57-1D03-7BA0-98D1ABC49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432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812">
                <a:extLst>
                  <a:ext uri="{FF2B5EF4-FFF2-40B4-BE49-F238E27FC236}">
                    <a16:creationId xmlns:a16="http://schemas.microsoft.com/office/drawing/2014/main" id="{FFBDE03F-4868-D0C8-EBCB-4CD18AA7F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371"/>
                <a:ext cx="708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Rectangle 813">
                <a:extLst>
                  <a:ext uri="{FF2B5EF4-FFF2-40B4-BE49-F238E27FC236}">
                    <a16:creationId xmlns:a16="http://schemas.microsoft.com/office/drawing/2014/main" id="{B07E8DC4-8A6E-0734-7AD5-454E7E64A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432"/>
                <a:ext cx="622" cy="1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Rectangle 814">
                <a:extLst>
                  <a:ext uri="{FF2B5EF4-FFF2-40B4-BE49-F238E27FC236}">
                    <a16:creationId xmlns:a16="http://schemas.microsoft.com/office/drawing/2014/main" id="{E49313EC-E165-8209-6DBB-4A2279B85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432"/>
                <a:ext cx="5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€ 219,438.06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815">
                <a:extLst>
                  <a:ext uri="{FF2B5EF4-FFF2-40B4-BE49-F238E27FC236}">
                    <a16:creationId xmlns:a16="http://schemas.microsoft.com/office/drawing/2014/main" id="{85C0FAF3-BE49-5048-EB5A-33D081A8E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" y="1432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7" name="Rectangle 816">
                <a:extLst>
                  <a:ext uri="{FF2B5EF4-FFF2-40B4-BE49-F238E27FC236}">
                    <a16:creationId xmlns:a16="http://schemas.microsoft.com/office/drawing/2014/main" id="{9EFCCF9A-F66B-6CDB-4F40-46CC1DF14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605"/>
                <a:ext cx="1225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Rectangle 817">
                <a:extLst>
                  <a:ext uri="{FF2B5EF4-FFF2-40B4-BE49-F238E27FC236}">
                    <a16:creationId xmlns:a16="http://schemas.microsoft.com/office/drawing/2014/main" id="{1268E8DF-F6B1-B0CD-7738-F06384F4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611"/>
                <a:ext cx="1138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Rectangle 818">
                <a:extLst>
                  <a:ext uri="{FF2B5EF4-FFF2-40B4-BE49-F238E27FC236}">
                    <a16:creationId xmlns:a16="http://schemas.microsoft.com/office/drawing/2014/main" id="{2488AD91-13A6-6017-7E80-AB3F8CEBB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611"/>
                <a:ext cx="13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2.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819">
                <a:extLst>
                  <a:ext uri="{FF2B5EF4-FFF2-40B4-BE49-F238E27FC236}">
                    <a16:creationId xmlns:a16="http://schemas.microsoft.com/office/drawing/2014/main" id="{79B3A32E-307A-A884-A178-5D4E20F9B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" y="1611"/>
                <a:ext cx="32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Staffing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820">
                <a:extLst>
                  <a:ext uri="{FF2B5EF4-FFF2-40B4-BE49-F238E27FC236}">
                    <a16:creationId xmlns:a16="http://schemas.microsoft.com/office/drawing/2014/main" id="{6F7355CC-8055-E3B5-2CD4-9ECF98A24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1611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821">
                <a:extLst>
                  <a:ext uri="{FF2B5EF4-FFF2-40B4-BE49-F238E27FC236}">
                    <a16:creationId xmlns:a16="http://schemas.microsoft.com/office/drawing/2014/main" id="{D2A855D9-DE0B-1842-835B-83744000D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605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Rectangle 822">
                <a:extLst>
                  <a:ext uri="{FF2B5EF4-FFF2-40B4-BE49-F238E27FC236}">
                    <a16:creationId xmlns:a16="http://schemas.microsoft.com/office/drawing/2014/main" id="{C7094881-BFC4-BD83-57E1-3A0591C10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611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Rectangle 823">
                <a:extLst>
                  <a:ext uri="{FF2B5EF4-FFF2-40B4-BE49-F238E27FC236}">
                    <a16:creationId xmlns:a16="http://schemas.microsoft.com/office/drawing/2014/main" id="{ED7CD76A-0D84-5BF6-6BA2-E9ACBA94E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61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€ 42,496.26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824">
                <a:extLst>
                  <a:ext uri="{FF2B5EF4-FFF2-40B4-BE49-F238E27FC236}">
                    <a16:creationId xmlns:a16="http://schemas.microsoft.com/office/drawing/2014/main" id="{B407A6B6-960E-F742-DE97-E205785E1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61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825">
                <a:extLst>
                  <a:ext uri="{FF2B5EF4-FFF2-40B4-BE49-F238E27FC236}">
                    <a16:creationId xmlns:a16="http://schemas.microsoft.com/office/drawing/2014/main" id="{EEBFF5BC-0AF1-D357-F07C-6986C542F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605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826">
                <a:extLst>
                  <a:ext uri="{FF2B5EF4-FFF2-40B4-BE49-F238E27FC236}">
                    <a16:creationId xmlns:a16="http://schemas.microsoft.com/office/drawing/2014/main" id="{6308F153-C7CA-52DD-EE1B-AC1F365E9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611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Rectangle 827">
                <a:extLst>
                  <a:ext uri="{FF2B5EF4-FFF2-40B4-BE49-F238E27FC236}">
                    <a16:creationId xmlns:a16="http://schemas.microsoft.com/office/drawing/2014/main" id="{0359A91D-357F-0F2D-BC5E-2F321B336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61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€ 43,898.64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828">
                <a:extLst>
                  <a:ext uri="{FF2B5EF4-FFF2-40B4-BE49-F238E27FC236}">
                    <a16:creationId xmlns:a16="http://schemas.microsoft.com/office/drawing/2014/main" id="{4099B6F2-0389-C1B2-99D4-4FC8051A7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161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829">
                <a:extLst>
                  <a:ext uri="{FF2B5EF4-FFF2-40B4-BE49-F238E27FC236}">
                    <a16:creationId xmlns:a16="http://schemas.microsoft.com/office/drawing/2014/main" id="{2F7E65E6-5745-BBC2-34A2-437F95A44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605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Rectangle 830">
                <a:extLst>
                  <a:ext uri="{FF2B5EF4-FFF2-40B4-BE49-F238E27FC236}">
                    <a16:creationId xmlns:a16="http://schemas.microsoft.com/office/drawing/2014/main" id="{9A01CB94-5CFA-96B2-6979-639AC7424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611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Rectangle 831">
                <a:extLst>
                  <a:ext uri="{FF2B5EF4-FFF2-40B4-BE49-F238E27FC236}">
                    <a16:creationId xmlns:a16="http://schemas.microsoft.com/office/drawing/2014/main" id="{16FD354E-41E2-8803-0B71-2CA0DF69E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61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€ 45,347.29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832">
                <a:extLst>
                  <a:ext uri="{FF2B5EF4-FFF2-40B4-BE49-F238E27FC236}">
                    <a16:creationId xmlns:a16="http://schemas.microsoft.com/office/drawing/2014/main" id="{EDEA3FCE-32F8-1E22-2A38-014CBE73D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61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833">
                <a:extLst>
                  <a:ext uri="{FF2B5EF4-FFF2-40B4-BE49-F238E27FC236}">
                    <a16:creationId xmlns:a16="http://schemas.microsoft.com/office/drawing/2014/main" id="{CC3606A9-D7B5-BF76-347A-F636A9F9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605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834">
                <a:extLst>
                  <a:ext uri="{FF2B5EF4-FFF2-40B4-BE49-F238E27FC236}">
                    <a16:creationId xmlns:a16="http://schemas.microsoft.com/office/drawing/2014/main" id="{594398D8-C8DB-325F-098B-4239DA1D7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611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835">
                <a:extLst>
                  <a:ext uri="{FF2B5EF4-FFF2-40B4-BE49-F238E27FC236}">
                    <a16:creationId xmlns:a16="http://schemas.microsoft.com/office/drawing/2014/main" id="{179D21A6-9075-A084-26BE-13921BE32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61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€ 46,843.75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7" name="Rectangle 836">
                <a:extLst>
                  <a:ext uri="{FF2B5EF4-FFF2-40B4-BE49-F238E27FC236}">
                    <a16:creationId xmlns:a16="http://schemas.microsoft.com/office/drawing/2014/main" id="{10A2AE92-0702-059D-0A51-C3175B503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61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837">
                <a:extLst>
                  <a:ext uri="{FF2B5EF4-FFF2-40B4-BE49-F238E27FC236}">
                    <a16:creationId xmlns:a16="http://schemas.microsoft.com/office/drawing/2014/main" id="{8CEE919C-34D0-CA5E-01E3-75B29568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605"/>
                <a:ext cx="65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838">
                <a:extLst>
                  <a:ext uri="{FF2B5EF4-FFF2-40B4-BE49-F238E27FC236}">
                    <a16:creationId xmlns:a16="http://schemas.microsoft.com/office/drawing/2014/main" id="{EF931D17-9E09-D2E6-8C41-7C8F42707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611"/>
                <a:ext cx="56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Rectangle 839">
                <a:extLst>
                  <a:ext uri="{FF2B5EF4-FFF2-40B4-BE49-F238E27FC236}">
                    <a16:creationId xmlns:a16="http://schemas.microsoft.com/office/drawing/2014/main" id="{CF07E1EF-AF67-6AF5-8F37-F799CA39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611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€ 48,389.60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840">
                <a:extLst>
                  <a:ext uri="{FF2B5EF4-FFF2-40B4-BE49-F238E27FC236}">
                    <a16:creationId xmlns:a16="http://schemas.microsoft.com/office/drawing/2014/main" id="{BC484012-EF5D-08E3-6722-511F06C7E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61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841">
                <a:extLst>
                  <a:ext uri="{FF2B5EF4-FFF2-40B4-BE49-F238E27FC236}">
                    <a16:creationId xmlns:a16="http://schemas.microsoft.com/office/drawing/2014/main" id="{8D9B1805-82B7-2A29-2442-2F09FEE5C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605"/>
                <a:ext cx="708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842">
                <a:extLst>
                  <a:ext uri="{FF2B5EF4-FFF2-40B4-BE49-F238E27FC236}">
                    <a16:creationId xmlns:a16="http://schemas.microsoft.com/office/drawing/2014/main" id="{672593E1-DB9F-F1D2-594C-F7CB61099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611"/>
                <a:ext cx="622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Rectangle 843">
                <a:extLst>
                  <a:ext uri="{FF2B5EF4-FFF2-40B4-BE49-F238E27FC236}">
                    <a16:creationId xmlns:a16="http://schemas.microsoft.com/office/drawing/2014/main" id="{166FE461-753A-1F6E-89A3-E5EC10B26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611"/>
                <a:ext cx="5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€ 226,975.55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844">
                <a:extLst>
                  <a:ext uri="{FF2B5EF4-FFF2-40B4-BE49-F238E27FC236}">
                    <a16:creationId xmlns:a16="http://schemas.microsoft.com/office/drawing/2014/main" id="{67A41F95-CB98-194B-547A-9CF68A169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" y="1611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845">
                <a:extLst>
                  <a:ext uri="{FF2B5EF4-FFF2-40B4-BE49-F238E27FC236}">
                    <a16:creationId xmlns:a16="http://schemas.microsoft.com/office/drawing/2014/main" id="{CD85F2E6-B663-B575-0E89-CA573006A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601"/>
                <a:ext cx="12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7" name="Rectangle 846">
                <a:extLst>
                  <a:ext uri="{FF2B5EF4-FFF2-40B4-BE49-F238E27FC236}">
                    <a16:creationId xmlns:a16="http://schemas.microsoft.com/office/drawing/2014/main" id="{25E84692-7680-BFC8-73FE-A1966B669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601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8" name="Rectangle 847">
                <a:extLst>
                  <a:ext uri="{FF2B5EF4-FFF2-40B4-BE49-F238E27FC236}">
                    <a16:creationId xmlns:a16="http://schemas.microsoft.com/office/drawing/2014/main" id="{962EA3FD-4FF6-4331-CD89-9E7426A4A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601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9" name="Rectangle 848">
                <a:extLst>
                  <a:ext uri="{FF2B5EF4-FFF2-40B4-BE49-F238E27FC236}">
                    <a16:creationId xmlns:a16="http://schemas.microsoft.com/office/drawing/2014/main" id="{A6473821-C432-DF5F-7B29-021BA2337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601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0" name="Rectangle 849">
                <a:extLst>
                  <a:ext uri="{FF2B5EF4-FFF2-40B4-BE49-F238E27FC236}">
                    <a16:creationId xmlns:a16="http://schemas.microsoft.com/office/drawing/2014/main" id="{DE8C8366-47F8-0CF9-B93B-F1661CA12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1601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1" name="Rectangle 850">
                <a:extLst>
                  <a:ext uri="{FF2B5EF4-FFF2-40B4-BE49-F238E27FC236}">
                    <a16:creationId xmlns:a16="http://schemas.microsoft.com/office/drawing/2014/main" id="{7943CCD8-FDAF-BDD3-9D27-019388A77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601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2" name="Rectangle 851">
                <a:extLst>
                  <a:ext uri="{FF2B5EF4-FFF2-40B4-BE49-F238E27FC236}">
                    <a16:creationId xmlns:a16="http://schemas.microsoft.com/office/drawing/2014/main" id="{E5729D57-E653-0AAA-174E-9E0D5292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1601"/>
                <a:ext cx="58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3" name="Rectangle 852">
                <a:extLst>
                  <a:ext uri="{FF2B5EF4-FFF2-40B4-BE49-F238E27FC236}">
                    <a16:creationId xmlns:a16="http://schemas.microsoft.com/office/drawing/2014/main" id="{670A5BB2-0A62-0F10-F424-97A784A1D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60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4" name="Rectangle 853">
                <a:extLst>
                  <a:ext uri="{FF2B5EF4-FFF2-40B4-BE49-F238E27FC236}">
                    <a16:creationId xmlns:a16="http://schemas.microsoft.com/office/drawing/2014/main" id="{B007859F-2B56-BEAD-0705-C25209066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1601"/>
                <a:ext cx="58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5" name="Rectangle 854">
                <a:extLst>
                  <a:ext uri="{FF2B5EF4-FFF2-40B4-BE49-F238E27FC236}">
                    <a16:creationId xmlns:a16="http://schemas.microsoft.com/office/drawing/2014/main" id="{CAC3691A-7F5F-6E92-4C05-D40BC71BD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60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6" name="Rectangle 855">
                <a:extLst>
                  <a:ext uri="{FF2B5EF4-FFF2-40B4-BE49-F238E27FC236}">
                    <a16:creationId xmlns:a16="http://schemas.microsoft.com/office/drawing/2014/main" id="{15B3B00D-1E41-F1AD-9CAD-140C8AF8F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1601"/>
                <a:ext cx="6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7" name="Rectangle 856">
                <a:extLst>
                  <a:ext uri="{FF2B5EF4-FFF2-40B4-BE49-F238E27FC236}">
                    <a16:creationId xmlns:a16="http://schemas.microsoft.com/office/drawing/2014/main" id="{4BD938C5-AFE8-8687-57FB-D09E2A189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60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8" name="Rectangle 857">
                <a:extLst>
                  <a:ext uri="{FF2B5EF4-FFF2-40B4-BE49-F238E27FC236}">
                    <a16:creationId xmlns:a16="http://schemas.microsoft.com/office/drawing/2014/main" id="{210D36CD-67CA-E9F4-9F11-7A0BA6B2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1601"/>
                <a:ext cx="70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9" name="Rectangle 858">
                <a:extLst>
                  <a:ext uri="{FF2B5EF4-FFF2-40B4-BE49-F238E27FC236}">
                    <a16:creationId xmlns:a16="http://schemas.microsoft.com/office/drawing/2014/main" id="{21C67660-F10E-BD9B-BC1E-F7F94F333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748"/>
                <a:ext cx="50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2.1. IT Officer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859">
                <a:extLst>
                  <a:ext uri="{FF2B5EF4-FFF2-40B4-BE49-F238E27FC236}">
                    <a16:creationId xmlns:a16="http://schemas.microsoft.com/office/drawing/2014/main" id="{61320BFF-4135-3A9C-BD0E-00CC6C4D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860">
                <a:extLst>
                  <a:ext uri="{FF2B5EF4-FFF2-40B4-BE49-F238E27FC236}">
                    <a16:creationId xmlns:a16="http://schemas.microsoft.com/office/drawing/2014/main" id="{221ED53B-D396-8D2C-2B45-D59494A51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74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€ 36,496.26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861">
                <a:extLst>
                  <a:ext uri="{FF2B5EF4-FFF2-40B4-BE49-F238E27FC236}">
                    <a16:creationId xmlns:a16="http://schemas.microsoft.com/office/drawing/2014/main" id="{AF6623AD-B737-F410-82E9-70E9ACD41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862">
                <a:extLst>
                  <a:ext uri="{FF2B5EF4-FFF2-40B4-BE49-F238E27FC236}">
                    <a16:creationId xmlns:a16="http://schemas.microsoft.com/office/drawing/2014/main" id="{42C2A147-9507-02BF-EDF0-4FDC25B1B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74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€ 37,700.64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863">
                <a:extLst>
                  <a:ext uri="{FF2B5EF4-FFF2-40B4-BE49-F238E27FC236}">
                    <a16:creationId xmlns:a16="http://schemas.microsoft.com/office/drawing/2014/main" id="{56E20844-D4CF-A43A-C5F8-5EEE9F32B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864">
                <a:extLst>
                  <a:ext uri="{FF2B5EF4-FFF2-40B4-BE49-F238E27FC236}">
                    <a16:creationId xmlns:a16="http://schemas.microsoft.com/office/drawing/2014/main" id="{02C87D83-E94B-3820-4C6B-1605F03A9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74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€ 38,944.76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865">
                <a:extLst>
                  <a:ext uri="{FF2B5EF4-FFF2-40B4-BE49-F238E27FC236}">
                    <a16:creationId xmlns:a16="http://schemas.microsoft.com/office/drawing/2014/main" id="{88FE9F8E-B97C-3051-35CC-EC3276B71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7" name="Rectangle 866">
                <a:extLst>
                  <a:ext uri="{FF2B5EF4-FFF2-40B4-BE49-F238E27FC236}">
                    <a16:creationId xmlns:a16="http://schemas.microsoft.com/office/drawing/2014/main" id="{6DABA78A-2221-6D8E-9033-A5684BB75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74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€ 40,229.94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867">
                <a:extLst>
                  <a:ext uri="{FF2B5EF4-FFF2-40B4-BE49-F238E27FC236}">
                    <a16:creationId xmlns:a16="http://schemas.microsoft.com/office/drawing/2014/main" id="{93C32C1C-2881-7B78-48E5-7144E6853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868">
                <a:extLst>
                  <a:ext uri="{FF2B5EF4-FFF2-40B4-BE49-F238E27FC236}">
                    <a16:creationId xmlns:a16="http://schemas.microsoft.com/office/drawing/2014/main" id="{C47C874B-1839-E141-8057-D8E5D5BFE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74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€ 41,557.52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869">
                <a:extLst>
                  <a:ext uri="{FF2B5EF4-FFF2-40B4-BE49-F238E27FC236}">
                    <a16:creationId xmlns:a16="http://schemas.microsoft.com/office/drawing/2014/main" id="{E46C5DAA-5FE3-17BE-25B1-3BF5E2E61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74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870">
                <a:extLst>
                  <a:ext uri="{FF2B5EF4-FFF2-40B4-BE49-F238E27FC236}">
                    <a16:creationId xmlns:a16="http://schemas.microsoft.com/office/drawing/2014/main" id="{381CFDC3-E5F7-18DC-A6EF-68E6EB478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748"/>
                <a:ext cx="5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€ 194,929.12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871">
                <a:extLst>
                  <a:ext uri="{FF2B5EF4-FFF2-40B4-BE49-F238E27FC236}">
                    <a16:creationId xmlns:a16="http://schemas.microsoft.com/office/drawing/2014/main" id="{63D8D759-E2EA-003B-C9AB-7270DAE1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" y="174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872">
                <a:extLst>
                  <a:ext uri="{FF2B5EF4-FFF2-40B4-BE49-F238E27FC236}">
                    <a16:creationId xmlns:a16="http://schemas.microsoft.com/office/drawing/2014/main" id="{082764C4-5459-47D9-4413-03E080C31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725"/>
                <a:ext cx="12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4" name="Rectangle 873">
                <a:extLst>
                  <a:ext uri="{FF2B5EF4-FFF2-40B4-BE49-F238E27FC236}">
                    <a16:creationId xmlns:a16="http://schemas.microsoft.com/office/drawing/2014/main" id="{3A653DB9-8DDB-FAF9-3415-92AE30561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736"/>
                <a:ext cx="12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5" name="Rectangle 874">
                <a:extLst>
                  <a:ext uri="{FF2B5EF4-FFF2-40B4-BE49-F238E27FC236}">
                    <a16:creationId xmlns:a16="http://schemas.microsoft.com/office/drawing/2014/main" id="{1972B82F-8E32-4EE3-A602-3F9ACD0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6" name="Rectangle 875">
                <a:extLst>
                  <a:ext uri="{FF2B5EF4-FFF2-40B4-BE49-F238E27FC236}">
                    <a16:creationId xmlns:a16="http://schemas.microsoft.com/office/drawing/2014/main" id="{4A1406AA-B63F-0D1C-642B-F0745189C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7" name="Rectangle 876">
                <a:extLst>
                  <a:ext uri="{FF2B5EF4-FFF2-40B4-BE49-F238E27FC236}">
                    <a16:creationId xmlns:a16="http://schemas.microsoft.com/office/drawing/2014/main" id="{C2BAE2BC-F485-7275-99FA-9A9CBE9AC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725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8" name="Rectangle 877">
                <a:extLst>
                  <a:ext uri="{FF2B5EF4-FFF2-40B4-BE49-F238E27FC236}">
                    <a16:creationId xmlns:a16="http://schemas.microsoft.com/office/drawing/2014/main" id="{AE33991D-3889-A641-99DC-DB962EBC2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1736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9" name="Rectangle 878">
                <a:extLst>
                  <a:ext uri="{FF2B5EF4-FFF2-40B4-BE49-F238E27FC236}">
                    <a16:creationId xmlns:a16="http://schemas.microsoft.com/office/drawing/2014/main" id="{162AF76A-D54B-EB7E-843B-58E97C1E5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0" name="Rectangle 879">
                <a:extLst>
                  <a:ext uri="{FF2B5EF4-FFF2-40B4-BE49-F238E27FC236}">
                    <a16:creationId xmlns:a16="http://schemas.microsoft.com/office/drawing/2014/main" id="{9886C8F6-C4BF-225D-1262-438B77C68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1" name="Rectangle 880">
                <a:extLst>
                  <a:ext uri="{FF2B5EF4-FFF2-40B4-BE49-F238E27FC236}">
                    <a16:creationId xmlns:a16="http://schemas.microsoft.com/office/drawing/2014/main" id="{F8F64574-D1CE-01E5-B8C5-F903A2938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1725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2" name="Rectangle 881">
                <a:extLst>
                  <a:ext uri="{FF2B5EF4-FFF2-40B4-BE49-F238E27FC236}">
                    <a16:creationId xmlns:a16="http://schemas.microsoft.com/office/drawing/2014/main" id="{644822C6-553C-D81B-8B12-D6A2DBEFD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1736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3" name="Rectangle 882">
                <a:extLst>
                  <a:ext uri="{FF2B5EF4-FFF2-40B4-BE49-F238E27FC236}">
                    <a16:creationId xmlns:a16="http://schemas.microsoft.com/office/drawing/2014/main" id="{45207275-22FD-9F42-1BE9-0EAA34435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4" name="Rectangle 883">
                <a:extLst>
                  <a:ext uri="{FF2B5EF4-FFF2-40B4-BE49-F238E27FC236}">
                    <a16:creationId xmlns:a16="http://schemas.microsoft.com/office/drawing/2014/main" id="{26503AD7-7637-C563-1957-BB888B679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5" name="Rectangle 884">
                <a:extLst>
                  <a:ext uri="{FF2B5EF4-FFF2-40B4-BE49-F238E27FC236}">
                    <a16:creationId xmlns:a16="http://schemas.microsoft.com/office/drawing/2014/main" id="{C7BB5980-50DA-EC69-B9D7-BDEF039F4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725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6" name="Rectangle 885">
                <a:extLst>
                  <a:ext uri="{FF2B5EF4-FFF2-40B4-BE49-F238E27FC236}">
                    <a16:creationId xmlns:a16="http://schemas.microsoft.com/office/drawing/2014/main" id="{7BBC60CF-F302-BF37-27AD-5EAE51269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736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7" name="Rectangle 886">
                <a:extLst>
                  <a:ext uri="{FF2B5EF4-FFF2-40B4-BE49-F238E27FC236}">
                    <a16:creationId xmlns:a16="http://schemas.microsoft.com/office/drawing/2014/main" id="{367508B9-1D50-D7ED-5381-F22BAA52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8" name="Rectangle 887">
                <a:extLst>
                  <a:ext uri="{FF2B5EF4-FFF2-40B4-BE49-F238E27FC236}">
                    <a16:creationId xmlns:a16="http://schemas.microsoft.com/office/drawing/2014/main" id="{73958FB3-5033-1E8C-A5D7-9C9F3F83E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9" name="Rectangle 888">
                <a:extLst>
                  <a:ext uri="{FF2B5EF4-FFF2-40B4-BE49-F238E27FC236}">
                    <a16:creationId xmlns:a16="http://schemas.microsoft.com/office/drawing/2014/main" id="{F8618219-7ACF-2E5A-BC71-F17DF99C1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725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0" name="Rectangle 889">
                <a:extLst>
                  <a:ext uri="{FF2B5EF4-FFF2-40B4-BE49-F238E27FC236}">
                    <a16:creationId xmlns:a16="http://schemas.microsoft.com/office/drawing/2014/main" id="{8F6AC724-103D-E046-A79E-E7AB5A0D6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736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1" name="Rectangle 890">
                <a:extLst>
                  <a:ext uri="{FF2B5EF4-FFF2-40B4-BE49-F238E27FC236}">
                    <a16:creationId xmlns:a16="http://schemas.microsoft.com/office/drawing/2014/main" id="{2392D0BD-DA7F-D94C-BAC6-DA6A53D13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2" name="Rectangle 891">
                <a:extLst>
                  <a:ext uri="{FF2B5EF4-FFF2-40B4-BE49-F238E27FC236}">
                    <a16:creationId xmlns:a16="http://schemas.microsoft.com/office/drawing/2014/main" id="{AD944CA8-3AE1-FE34-E0A1-B1453475B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3" name="Rectangle 892">
                <a:extLst>
                  <a:ext uri="{FF2B5EF4-FFF2-40B4-BE49-F238E27FC236}">
                    <a16:creationId xmlns:a16="http://schemas.microsoft.com/office/drawing/2014/main" id="{E504A1EC-770A-BB41-9CA7-22C89693C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725"/>
                <a:ext cx="63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4" name="Rectangle 893">
                <a:extLst>
                  <a:ext uri="{FF2B5EF4-FFF2-40B4-BE49-F238E27FC236}">
                    <a16:creationId xmlns:a16="http://schemas.microsoft.com/office/drawing/2014/main" id="{C5267C10-E689-CEB3-B819-FE5333148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736"/>
                <a:ext cx="63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5" name="Rectangle 894">
                <a:extLst>
                  <a:ext uri="{FF2B5EF4-FFF2-40B4-BE49-F238E27FC236}">
                    <a16:creationId xmlns:a16="http://schemas.microsoft.com/office/drawing/2014/main" id="{4E3510E4-B028-B1B4-9026-7F7718C09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725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6" name="Rectangle 895">
                <a:extLst>
                  <a:ext uri="{FF2B5EF4-FFF2-40B4-BE49-F238E27FC236}">
                    <a16:creationId xmlns:a16="http://schemas.microsoft.com/office/drawing/2014/main" id="{53DC28E2-24A5-43AF-15BD-E8C97B0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73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7" name="Rectangle 896">
                <a:extLst>
                  <a:ext uri="{FF2B5EF4-FFF2-40B4-BE49-F238E27FC236}">
                    <a16:creationId xmlns:a16="http://schemas.microsoft.com/office/drawing/2014/main" id="{F53EDC31-5A6E-6550-6D3A-568DAC476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725"/>
                <a:ext cx="69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8" name="Rectangle 897">
                <a:extLst>
                  <a:ext uri="{FF2B5EF4-FFF2-40B4-BE49-F238E27FC236}">
                    <a16:creationId xmlns:a16="http://schemas.microsoft.com/office/drawing/2014/main" id="{06E830BE-84EC-AE2A-C662-C6C46E825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736"/>
                <a:ext cx="69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9" name="Rectangle 898">
                <a:extLst>
                  <a:ext uri="{FF2B5EF4-FFF2-40B4-BE49-F238E27FC236}">
                    <a16:creationId xmlns:a16="http://schemas.microsoft.com/office/drawing/2014/main" id="{1807EE69-8BE1-FCC3-EADC-A5614E46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866"/>
                <a:ext cx="97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2.2. Staff Capacity Building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899">
                <a:extLst>
                  <a:ext uri="{FF2B5EF4-FFF2-40B4-BE49-F238E27FC236}">
                    <a16:creationId xmlns:a16="http://schemas.microsoft.com/office/drawing/2014/main" id="{77564109-854F-BF0F-CE32-94A09852C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900">
                <a:extLst>
                  <a:ext uri="{FF2B5EF4-FFF2-40B4-BE49-F238E27FC236}">
                    <a16:creationId xmlns:a16="http://schemas.microsoft.com/office/drawing/2014/main" id="{8E90E7C2-B967-9853-AD43-370A6AB48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86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€ 6,000.00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901">
                <a:extLst>
                  <a:ext uri="{FF2B5EF4-FFF2-40B4-BE49-F238E27FC236}">
                    <a16:creationId xmlns:a16="http://schemas.microsoft.com/office/drawing/2014/main" id="{8B6BD999-62C1-44A3-FBA0-B76D587AE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902">
                <a:extLst>
                  <a:ext uri="{FF2B5EF4-FFF2-40B4-BE49-F238E27FC236}">
                    <a16:creationId xmlns:a16="http://schemas.microsoft.com/office/drawing/2014/main" id="{AA1AFA9C-8B61-5EDB-34A4-1C39048E8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86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€ 6,198.00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903">
                <a:extLst>
                  <a:ext uri="{FF2B5EF4-FFF2-40B4-BE49-F238E27FC236}">
                    <a16:creationId xmlns:a16="http://schemas.microsoft.com/office/drawing/2014/main" id="{74C957C0-04CD-C916-7457-D5D7823AF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904">
                <a:extLst>
                  <a:ext uri="{FF2B5EF4-FFF2-40B4-BE49-F238E27FC236}">
                    <a16:creationId xmlns:a16="http://schemas.microsoft.com/office/drawing/2014/main" id="{6D78B41E-5FBF-A9ED-B787-9233CFB16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86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€ 6,402.53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905">
                <a:extLst>
                  <a:ext uri="{FF2B5EF4-FFF2-40B4-BE49-F238E27FC236}">
                    <a16:creationId xmlns:a16="http://schemas.microsoft.com/office/drawing/2014/main" id="{AEA7F6E9-971C-2732-3794-CB7FE20A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906">
                <a:extLst>
                  <a:ext uri="{FF2B5EF4-FFF2-40B4-BE49-F238E27FC236}">
                    <a16:creationId xmlns:a16="http://schemas.microsoft.com/office/drawing/2014/main" id="{85433B0E-8B7F-0350-EE51-4B3DFAEC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86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€ 6,613.82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8" name="Rectangle 907">
                <a:extLst>
                  <a:ext uri="{FF2B5EF4-FFF2-40B4-BE49-F238E27FC236}">
                    <a16:creationId xmlns:a16="http://schemas.microsoft.com/office/drawing/2014/main" id="{445380AC-8B5B-3147-BC00-883C06C6D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908">
                <a:extLst>
                  <a:ext uri="{FF2B5EF4-FFF2-40B4-BE49-F238E27FC236}">
                    <a16:creationId xmlns:a16="http://schemas.microsoft.com/office/drawing/2014/main" id="{7FCF842B-F270-6992-13AB-0A0882C45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866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909">
                <a:extLst>
                  <a:ext uri="{FF2B5EF4-FFF2-40B4-BE49-F238E27FC236}">
                    <a16:creationId xmlns:a16="http://schemas.microsoft.com/office/drawing/2014/main" id="{7900907A-113F-4EE1-D5BD-D83A5437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6" y="1866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6,832.07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910">
                <a:extLst>
                  <a:ext uri="{FF2B5EF4-FFF2-40B4-BE49-F238E27FC236}">
                    <a16:creationId xmlns:a16="http://schemas.microsoft.com/office/drawing/2014/main" id="{88F75664-FDA8-D078-986D-60D1A196E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186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911">
                <a:extLst>
                  <a:ext uri="{FF2B5EF4-FFF2-40B4-BE49-F238E27FC236}">
                    <a16:creationId xmlns:a16="http://schemas.microsoft.com/office/drawing/2014/main" id="{3AC5CB85-1689-276F-0962-A57D4F85D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866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€ 32,046.43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912">
                <a:extLst>
                  <a:ext uri="{FF2B5EF4-FFF2-40B4-BE49-F238E27FC236}">
                    <a16:creationId xmlns:a16="http://schemas.microsoft.com/office/drawing/2014/main" id="{C05747FB-CBAF-E779-D762-E1D9B1B6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1866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913">
                <a:extLst>
                  <a:ext uri="{FF2B5EF4-FFF2-40B4-BE49-F238E27FC236}">
                    <a16:creationId xmlns:a16="http://schemas.microsoft.com/office/drawing/2014/main" id="{5E24BFDE-7C31-284D-B482-5E38CF306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982"/>
                <a:ext cx="1225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5" name="Rectangle 914">
                <a:extLst>
                  <a:ext uri="{FF2B5EF4-FFF2-40B4-BE49-F238E27FC236}">
                    <a16:creationId xmlns:a16="http://schemas.microsoft.com/office/drawing/2014/main" id="{A5EB744D-B7C0-062F-6C94-A605A9F0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988"/>
                <a:ext cx="1138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6" name="Rectangle 915">
                <a:extLst>
                  <a:ext uri="{FF2B5EF4-FFF2-40B4-BE49-F238E27FC236}">
                    <a16:creationId xmlns:a16="http://schemas.microsoft.com/office/drawing/2014/main" id="{A1903D16-E589-0CDF-2EDA-3B1B5471E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1988"/>
                <a:ext cx="6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 Infrastructure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916">
                <a:extLst>
                  <a:ext uri="{FF2B5EF4-FFF2-40B4-BE49-F238E27FC236}">
                    <a16:creationId xmlns:a16="http://schemas.microsoft.com/office/drawing/2014/main" id="{FD2F63E0-FCBE-C914-D5DE-DD5DC2F7C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" y="198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8" name="Rectangle 917">
                <a:extLst>
                  <a:ext uri="{FF2B5EF4-FFF2-40B4-BE49-F238E27FC236}">
                    <a16:creationId xmlns:a16="http://schemas.microsoft.com/office/drawing/2014/main" id="{69A542A5-574D-515E-48D2-327A0BA74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982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9" name="Rectangle 918">
                <a:extLst>
                  <a:ext uri="{FF2B5EF4-FFF2-40B4-BE49-F238E27FC236}">
                    <a16:creationId xmlns:a16="http://schemas.microsoft.com/office/drawing/2014/main" id="{46B2E338-7B49-6404-25B5-7CAD14116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988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0" name="Rectangle 919">
                <a:extLst>
                  <a:ext uri="{FF2B5EF4-FFF2-40B4-BE49-F238E27FC236}">
                    <a16:creationId xmlns:a16="http://schemas.microsoft.com/office/drawing/2014/main" id="{693987EA-F6F0-327C-7009-011561DA2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988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€ 8,400.00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920">
                <a:extLst>
                  <a:ext uri="{FF2B5EF4-FFF2-40B4-BE49-F238E27FC236}">
                    <a16:creationId xmlns:a16="http://schemas.microsoft.com/office/drawing/2014/main" id="{35AA92EB-85CC-BFFA-6D51-0CE2663D6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9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921">
                <a:extLst>
                  <a:ext uri="{FF2B5EF4-FFF2-40B4-BE49-F238E27FC236}">
                    <a16:creationId xmlns:a16="http://schemas.microsoft.com/office/drawing/2014/main" id="{BBB5C7A2-5D4E-A658-07A0-9390036EC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982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3" name="Rectangle 922">
                <a:extLst>
                  <a:ext uri="{FF2B5EF4-FFF2-40B4-BE49-F238E27FC236}">
                    <a16:creationId xmlns:a16="http://schemas.microsoft.com/office/drawing/2014/main" id="{806956DF-AF59-9AC0-7288-13B31C864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988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4" name="Rectangle 923">
                <a:extLst>
                  <a:ext uri="{FF2B5EF4-FFF2-40B4-BE49-F238E27FC236}">
                    <a16:creationId xmlns:a16="http://schemas.microsoft.com/office/drawing/2014/main" id="{373BC509-0D06-6801-BB17-559ACE94E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988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€ 8,677.20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924">
                <a:extLst>
                  <a:ext uri="{FF2B5EF4-FFF2-40B4-BE49-F238E27FC236}">
                    <a16:creationId xmlns:a16="http://schemas.microsoft.com/office/drawing/2014/main" id="{E659B42D-8D04-54D4-02A1-4B397144F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19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925">
                <a:extLst>
                  <a:ext uri="{FF2B5EF4-FFF2-40B4-BE49-F238E27FC236}">
                    <a16:creationId xmlns:a16="http://schemas.microsoft.com/office/drawing/2014/main" id="{E8A5E257-AE1D-A56A-CE80-45B62976A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982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7" name="Rectangle 926">
                <a:extLst>
                  <a:ext uri="{FF2B5EF4-FFF2-40B4-BE49-F238E27FC236}">
                    <a16:creationId xmlns:a16="http://schemas.microsoft.com/office/drawing/2014/main" id="{A1FE1BF5-4571-564C-E10F-B13F9824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988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8" name="Rectangle 927">
                <a:extLst>
                  <a:ext uri="{FF2B5EF4-FFF2-40B4-BE49-F238E27FC236}">
                    <a16:creationId xmlns:a16="http://schemas.microsoft.com/office/drawing/2014/main" id="{C808979D-7BC0-6AA4-2157-94E6AE3B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988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€ 8,963.55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928">
                <a:extLst>
                  <a:ext uri="{FF2B5EF4-FFF2-40B4-BE49-F238E27FC236}">
                    <a16:creationId xmlns:a16="http://schemas.microsoft.com/office/drawing/2014/main" id="{AFEF9392-E992-FCD6-F2DD-AB616C0D1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19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929">
                <a:extLst>
                  <a:ext uri="{FF2B5EF4-FFF2-40B4-BE49-F238E27FC236}">
                    <a16:creationId xmlns:a16="http://schemas.microsoft.com/office/drawing/2014/main" id="{EB7DB4EA-1B12-6315-5FB0-F3D39430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982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1" name="Rectangle 930">
                <a:extLst>
                  <a:ext uri="{FF2B5EF4-FFF2-40B4-BE49-F238E27FC236}">
                    <a16:creationId xmlns:a16="http://schemas.microsoft.com/office/drawing/2014/main" id="{30698986-9BCE-8114-DA86-B4193DEBA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988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2" name="Rectangle 931">
                <a:extLst>
                  <a:ext uri="{FF2B5EF4-FFF2-40B4-BE49-F238E27FC236}">
                    <a16:creationId xmlns:a16="http://schemas.microsoft.com/office/drawing/2014/main" id="{461E4BC1-86C7-643D-9135-0AB7E7277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1988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€ 9,259.34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932">
                <a:extLst>
                  <a:ext uri="{FF2B5EF4-FFF2-40B4-BE49-F238E27FC236}">
                    <a16:creationId xmlns:a16="http://schemas.microsoft.com/office/drawing/2014/main" id="{E32E74DA-0BF6-73E7-C692-4F80C4F3B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19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933">
                <a:extLst>
                  <a:ext uri="{FF2B5EF4-FFF2-40B4-BE49-F238E27FC236}">
                    <a16:creationId xmlns:a16="http://schemas.microsoft.com/office/drawing/2014/main" id="{E76E5A7E-A707-4A4A-2D64-311F4D26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982"/>
                <a:ext cx="65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5" name="Rectangle 934">
                <a:extLst>
                  <a:ext uri="{FF2B5EF4-FFF2-40B4-BE49-F238E27FC236}">
                    <a16:creationId xmlns:a16="http://schemas.microsoft.com/office/drawing/2014/main" id="{38BA838F-D0C3-E747-4FCF-DB21D9244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988"/>
                <a:ext cx="56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6" name="Rectangle 935">
                <a:extLst>
                  <a:ext uri="{FF2B5EF4-FFF2-40B4-BE49-F238E27FC236}">
                    <a16:creationId xmlns:a16="http://schemas.microsoft.com/office/drawing/2014/main" id="{9725784A-2072-B445-C5AA-DD0E8B8AF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1988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€ 44,863.95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936">
                <a:extLst>
                  <a:ext uri="{FF2B5EF4-FFF2-40B4-BE49-F238E27FC236}">
                    <a16:creationId xmlns:a16="http://schemas.microsoft.com/office/drawing/2014/main" id="{ED2B9BF1-82A6-6B8A-2E25-7EDE7F298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198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8" name="Rectangle 937">
                <a:extLst>
                  <a:ext uri="{FF2B5EF4-FFF2-40B4-BE49-F238E27FC236}">
                    <a16:creationId xmlns:a16="http://schemas.microsoft.com/office/drawing/2014/main" id="{15627C49-E3FD-3680-8E2A-EA3B31027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982"/>
                <a:ext cx="708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9" name="Rectangle 938">
                <a:extLst>
                  <a:ext uri="{FF2B5EF4-FFF2-40B4-BE49-F238E27FC236}">
                    <a16:creationId xmlns:a16="http://schemas.microsoft.com/office/drawing/2014/main" id="{F4CD0046-3EC0-0265-C351-B97E83CAF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988"/>
                <a:ext cx="622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0" name="Rectangle 939">
                <a:extLst>
                  <a:ext uri="{FF2B5EF4-FFF2-40B4-BE49-F238E27FC236}">
                    <a16:creationId xmlns:a16="http://schemas.microsoft.com/office/drawing/2014/main" id="{5489AA46-89AB-D2E4-BE24-58919A7F6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1988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€ 80,164.04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940">
                <a:extLst>
                  <a:ext uri="{FF2B5EF4-FFF2-40B4-BE49-F238E27FC236}">
                    <a16:creationId xmlns:a16="http://schemas.microsoft.com/office/drawing/2014/main" id="{F1B771AA-A19F-E8A9-AB1C-FD36E91D3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198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941">
                <a:extLst>
                  <a:ext uri="{FF2B5EF4-FFF2-40B4-BE49-F238E27FC236}">
                    <a16:creationId xmlns:a16="http://schemas.microsoft.com/office/drawing/2014/main" id="{087082CA-F8CD-C961-3963-18E9BEFA7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978"/>
                <a:ext cx="12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3" name="Rectangle 942">
                <a:extLst>
                  <a:ext uri="{FF2B5EF4-FFF2-40B4-BE49-F238E27FC236}">
                    <a16:creationId xmlns:a16="http://schemas.microsoft.com/office/drawing/2014/main" id="{EA616E05-93FC-2146-8C7D-BECF717A2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9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4" name="Rectangle 943">
                <a:extLst>
                  <a:ext uri="{FF2B5EF4-FFF2-40B4-BE49-F238E27FC236}">
                    <a16:creationId xmlns:a16="http://schemas.microsoft.com/office/drawing/2014/main" id="{E2F680F2-5CE2-6BFE-F343-E0AA66C05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978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5" name="Rectangle 944">
                <a:extLst>
                  <a:ext uri="{FF2B5EF4-FFF2-40B4-BE49-F238E27FC236}">
                    <a16:creationId xmlns:a16="http://schemas.microsoft.com/office/drawing/2014/main" id="{A689D258-2A90-F7A5-D92D-1F78B19D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9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6" name="Rectangle 945">
                <a:extLst>
                  <a:ext uri="{FF2B5EF4-FFF2-40B4-BE49-F238E27FC236}">
                    <a16:creationId xmlns:a16="http://schemas.microsoft.com/office/drawing/2014/main" id="{A843E384-B070-52CC-22A0-6FE73A1D0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1978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7" name="Rectangle 946">
                <a:extLst>
                  <a:ext uri="{FF2B5EF4-FFF2-40B4-BE49-F238E27FC236}">
                    <a16:creationId xmlns:a16="http://schemas.microsoft.com/office/drawing/2014/main" id="{3770DEB7-5531-35C3-F663-2A16EF18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1978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8" name="Rectangle 947">
                <a:extLst>
                  <a:ext uri="{FF2B5EF4-FFF2-40B4-BE49-F238E27FC236}">
                    <a16:creationId xmlns:a16="http://schemas.microsoft.com/office/drawing/2014/main" id="{40B6A8C4-7C10-3985-A73D-EFF0D6CAC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1978"/>
                <a:ext cx="58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9" name="Rectangle 948">
                <a:extLst>
                  <a:ext uri="{FF2B5EF4-FFF2-40B4-BE49-F238E27FC236}">
                    <a16:creationId xmlns:a16="http://schemas.microsoft.com/office/drawing/2014/main" id="{FF96EF35-7678-2AAD-6D23-26260738B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19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0" name="Rectangle 949">
                <a:extLst>
                  <a:ext uri="{FF2B5EF4-FFF2-40B4-BE49-F238E27FC236}">
                    <a16:creationId xmlns:a16="http://schemas.microsoft.com/office/drawing/2014/main" id="{0B7FD957-9ACE-6D44-6F60-D299407EC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1978"/>
                <a:ext cx="58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1" name="Rectangle 950">
                <a:extLst>
                  <a:ext uri="{FF2B5EF4-FFF2-40B4-BE49-F238E27FC236}">
                    <a16:creationId xmlns:a16="http://schemas.microsoft.com/office/drawing/2014/main" id="{15C999AD-159C-CFE1-D054-1DDB597B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9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2" name="Rectangle 951">
                <a:extLst>
                  <a:ext uri="{FF2B5EF4-FFF2-40B4-BE49-F238E27FC236}">
                    <a16:creationId xmlns:a16="http://schemas.microsoft.com/office/drawing/2014/main" id="{083FB466-0535-91DA-6F40-FA2297B48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1978"/>
                <a:ext cx="6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3" name="Rectangle 952">
                <a:extLst>
                  <a:ext uri="{FF2B5EF4-FFF2-40B4-BE49-F238E27FC236}">
                    <a16:creationId xmlns:a16="http://schemas.microsoft.com/office/drawing/2014/main" id="{85921373-C825-3F82-F66C-3F02A81B1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1978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4" name="Rectangle 953">
                <a:extLst>
                  <a:ext uri="{FF2B5EF4-FFF2-40B4-BE49-F238E27FC236}">
                    <a16:creationId xmlns:a16="http://schemas.microsoft.com/office/drawing/2014/main" id="{5525B66B-FC97-9247-58C4-CA50A5DA8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1978"/>
                <a:ext cx="70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5" name="Rectangle 954">
                <a:extLst>
                  <a:ext uri="{FF2B5EF4-FFF2-40B4-BE49-F238E27FC236}">
                    <a16:creationId xmlns:a16="http://schemas.microsoft.com/office/drawing/2014/main" id="{B0640984-A662-62E6-853B-B0D65F185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126"/>
                <a:ext cx="9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3.1. Internet Subscription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6" name="Rectangle 955">
                <a:extLst>
                  <a:ext uri="{FF2B5EF4-FFF2-40B4-BE49-F238E27FC236}">
                    <a16:creationId xmlns:a16="http://schemas.microsoft.com/office/drawing/2014/main" id="{C1F1CF7B-9505-BACA-987A-C69740693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956">
                <a:extLst>
                  <a:ext uri="{FF2B5EF4-FFF2-40B4-BE49-F238E27FC236}">
                    <a16:creationId xmlns:a16="http://schemas.microsoft.com/office/drawing/2014/main" id="{5746A1A4-C62E-7327-7CAB-836819132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212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8" name="Rectangle 957">
                <a:extLst>
                  <a:ext uri="{FF2B5EF4-FFF2-40B4-BE49-F238E27FC236}">
                    <a16:creationId xmlns:a16="http://schemas.microsoft.com/office/drawing/2014/main" id="{5D9B117A-0C17-4659-8612-A37B3C3EE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958">
                <a:extLst>
                  <a:ext uri="{FF2B5EF4-FFF2-40B4-BE49-F238E27FC236}">
                    <a16:creationId xmlns:a16="http://schemas.microsoft.com/office/drawing/2014/main" id="{6E3E0791-E6AE-5B7C-0FD1-B95409718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12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€ 1,033.00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959">
                <a:extLst>
                  <a:ext uri="{FF2B5EF4-FFF2-40B4-BE49-F238E27FC236}">
                    <a16:creationId xmlns:a16="http://schemas.microsoft.com/office/drawing/2014/main" id="{5BD76090-CB8B-CE8F-26E9-78FC694E7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Rectangle 960">
                <a:extLst>
                  <a:ext uri="{FF2B5EF4-FFF2-40B4-BE49-F238E27FC236}">
                    <a16:creationId xmlns:a16="http://schemas.microsoft.com/office/drawing/2014/main" id="{D6987F7E-35DA-B2BA-4474-2340168AC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12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€ 1,067.09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Rectangle 961">
                <a:extLst>
                  <a:ext uri="{FF2B5EF4-FFF2-40B4-BE49-F238E27FC236}">
                    <a16:creationId xmlns:a16="http://schemas.microsoft.com/office/drawing/2014/main" id="{726CC924-E8F5-4816-F9E3-C5C7970A9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962">
                <a:extLst>
                  <a:ext uri="{FF2B5EF4-FFF2-40B4-BE49-F238E27FC236}">
                    <a16:creationId xmlns:a16="http://schemas.microsoft.com/office/drawing/2014/main" id="{42C8B792-3F31-0D0A-F5A3-0F5F02855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12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€ 1,102.30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963">
                <a:extLst>
                  <a:ext uri="{FF2B5EF4-FFF2-40B4-BE49-F238E27FC236}">
                    <a16:creationId xmlns:a16="http://schemas.microsoft.com/office/drawing/2014/main" id="{96F56B55-09D9-185C-0E0C-FDDC0ED77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964">
                <a:extLst>
                  <a:ext uri="{FF2B5EF4-FFF2-40B4-BE49-F238E27FC236}">
                    <a16:creationId xmlns:a16="http://schemas.microsoft.com/office/drawing/2014/main" id="{4D9694BB-F7BB-6E92-D8B0-97DBA8CE6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126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€ 1,138.68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965">
                <a:extLst>
                  <a:ext uri="{FF2B5EF4-FFF2-40B4-BE49-F238E27FC236}">
                    <a16:creationId xmlns:a16="http://schemas.microsoft.com/office/drawing/2014/main" id="{31C446BB-D441-975D-3401-E21A96FF5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126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966">
                <a:extLst>
                  <a:ext uri="{FF2B5EF4-FFF2-40B4-BE49-F238E27FC236}">
                    <a16:creationId xmlns:a16="http://schemas.microsoft.com/office/drawing/2014/main" id="{ACD9351C-E4FF-E53C-85E4-B1602367F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2126"/>
                <a:ext cx="4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€ 5,341.07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Rectangle 967">
                <a:extLst>
                  <a:ext uri="{FF2B5EF4-FFF2-40B4-BE49-F238E27FC236}">
                    <a16:creationId xmlns:a16="http://schemas.microsoft.com/office/drawing/2014/main" id="{ACE0B45D-DD72-2761-0C1F-6BD0029A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" y="2126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968">
                <a:extLst>
                  <a:ext uri="{FF2B5EF4-FFF2-40B4-BE49-F238E27FC236}">
                    <a16:creationId xmlns:a16="http://schemas.microsoft.com/office/drawing/2014/main" id="{C8B6CB54-EAFC-BF37-C92E-E3B32C040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2102"/>
                <a:ext cx="122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Rectangle 969">
                <a:extLst>
                  <a:ext uri="{FF2B5EF4-FFF2-40B4-BE49-F238E27FC236}">
                    <a16:creationId xmlns:a16="http://schemas.microsoft.com/office/drawing/2014/main" id="{50DBA619-787A-69E4-CB8F-52D2FA985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2114"/>
                <a:ext cx="12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970">
                <a:extLst>
                  <a:ext uri="{FF2B5EF4-FFF2-40B4-BE49-F238E27FC236}">
                    <a16:creationId xmlns:a16="http://schemas.microsoft.com/office/drawing/2014/main" id="{67D572D8-2589-A627-9CE0-906B75945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71">
                <a:extLst>
                  <a:ext uri="{FF2B5EF4-FFF2-40B4-BE49-F238E27FC236}">
                    <a16:creationId xmlns:a16="http://schemas.microsoft.com/office/drawing/2014/main" id="{C7C79480-D24B-66B4-F740-980C89670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972">
                <a:extLst>
                  <a:ext uri="{FF2B5EF4-FFF2-40B4-BE49-F238E27FC236}">
                    <a16:creationId xmlns:a16="http://schemas.microsoft.com/office/drawing/2014/main" id="{1035CC23-B320-FB72-65E9-0048DAF88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2102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Rectangle 973">
                <a:extLst>
                  <a:ext uri="{FF2B5EF4-FFF2-40B4-BE49-F238E27FC236}">
                    <a16:creationId xmlns:a16="http://schemas.microsoft.com/office/drawing/2014/main" id="{50D8BDD7-4324-C881-568C-530E21B1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2114"/>
                <a:ext cx="59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Rectangle 974">
                <a:extLst>
                  <a:ext uri="{FF2B5EF4-FFF2-40B4-BE49-F238E27FC236}">
                    <a16:creationId xmlns:a16="http://schemas.microsoft.com/office/drawing/2014/main" id="{76AC0EC5-4244-319E-61E7-BB56438CB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Rectangle 975">
                <a:extLst>
                  <a:ext uri="{FF2B5EF4-FFF2-40B4-BE49-F238E27FC236}">
                    <a16:creationId xmlns:a16="http://schemas.microsoft.com/office/drawing/2014/main" id="{E9A28AF0-C3FC-1145-E6B0-D91218FB9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Rectangle 976">
                <a:extLst>
                  <a:ext uri="{FF2B5EF4-FFF2-40B4-BE49-F238E27FC236}">
                    <a16:creationId xmlns:a16="http://schemas.microsoft.com/office/drawing/2014/main" id="{BEECBAE0-5B46-1BB8-C32C-B0CB8BC2A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2102"/>
                <a:ext cx="59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Rectangle 977">
                <a:extLst>
                  <a:ext uri="{FF2B5EF4-FFF2-40B4-BE49-F238E27FC236}">
                    <a16:creationId xmlns:a16="http://schemas.microsoft.com/office/drawing/2014/main" id="{FB52440E-BDBC-0671-F5F5-A0C824DF2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2114"/>
                <a:ext cx="59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Rectangle 978">
                <a:extLst>
                  <a:ext uri="{FF2B5EF4-FFF2-40B4-BE49-F238E27FC236}">
                    <a16:creationId xmlns:a16="http://schemas.microsoft.com/office/drawing/2014/main" id="{1C777154-4A7C-FDF2-CA44-0142291E2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Rectangle 979">
                <a:extLst>
                  <a:ext uri="{FF2B5EF4-FFF2-40B4-BE49-F238E27FC236}">
                    <a16:creationId xmlns:a16="http://schemas.microsoft.com/office/drawing/2014/main" id="{820A0C00-0289-06A6-1FF5-E7D57AD03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Rectangle 980">
                <a:extLst>
                  <a:ext uri="{FF2B5EF4-FFF2-40B4-BE49-F238E27FC236}">
                    <a16:creationId xmlns:a16="http://schemas.microsoft.com/office/drawing/2014/main" id="{C4F92373-F166-51B7-3671-889FFD2B6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2102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Rectangle 981">
                <a:extLst>
                  <a:ext uri="{FF2B5EF4-FFF2-40B4-BE49-F238E27FC236}">
                    <a16:creationId xmlns:a16="http://schemas.microsoft.com/office/drawing/2014/main" id="{FDD84F55-A602-441D-3BBE-5DF3E0A6F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2114"/>
                <a:ext cx="5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Rectangle 982">
                <a:extLst>
                  <a:ext uri="{FF2B5EF4-FFF2-40B4-BE49-F238E27FC236}">
                    <a16:creationId xmlns:a16="http://schemas.microsoft.com/office/drawing/2014/main" id="{4C857F82-43C7-A603-28B8-2DEA135C2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Rectangle 983">
                <a:extLst>
                  <a:ext uri="{FF2B5EF4-FFF2-40B4-BE49-F238E27FC236}">
                    <a16:creationId xmlns:a16="http://schemas.microsoft.com/office/drawing/2014/main" id="{42C76A52-EA0F-30DD-5C26-06F8D6E59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Rectangle 984">
                <a:extLst>
                  <a:ext uri="{FF2B5EF4-FFF2-40B4-BE49-F238E27FC236}">
                    <a16:creationId xmlns:a16="http://schemas.microsoft.com/office/drawing/2014/main" id="{03F912A3-A7AD-4426-DA0E-45BD7B62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102"/>
                <a:ext cx="57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985">
                <a:extLst>
                  <a:ext uri="{FF2B5EF4-FFF2-40B4-BE49-F238E27FC236}">
                    <a16:creationId xmlns:a16="http://schemas.microsoft.com/office/drawing/2014/main" id="{CA232D5D-9FD4-6455-AFE5-D4D1FD8AD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114"/>
                <a:ext cx="5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Rectangle 986">
                <a:extLst>
                  <a:ext uri="{FF2B5EF4-FFF2-40B4-BE49-F238E27FC236}">
                    <a16:creationId xmlns:a16="http://schemas.microsoft.com/office/drawing/2014/main" id="{3C204DBC-3881-C384-B0A8-31C4FE1AE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Rectangle 987">
                <a:extLst>
                  <a:ext uri="{FF2B5EF4-FFF2-40B4-BE49-F238E27FC236}">
                    <a16:creationId xmlns:a16="http://schemas.microsoft.com/office/drawing/2014/main" id="{698331DB-1031-63E8-48F8-505330107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Rectangle 988">
                <a:extLst>
                  <a:ext uri="{FF2B5EF4-FFF2-40B4-BE49-F238E27FC236}">
                    <a16:creationId xmlns:a16="http://schemas.microsoft.com/office/drawing/2014/main" id="{B172CEA8-56EB-4467-E059-3FABC0CE1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2102"/>
                <a:ext cx="63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Rectangle 989">
                <a:extLst>
                  <a:ext uri="{FF2B5EF4-FFF2-40B4-BE49-F238E27FC236}">
                    <a16:creationId xmlns:a16="http://schemas.microsoft.com/office/drawing/2014/main" id="{13D97E8C-564A-F754-E82E-2BA4D95AF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2114"/>
                <a:ext cx="63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Rectangle 990">
                <a:extLst>
                  <a:ext uri="{FF2B5EF4-FFF2-40B4-BE49-F238E27FC236}">
                    <a16:creationId xmlns:a16="http://schemas.microsoft.com/office/drawing/2014/main" id="{7FBF608F-5F4F-BA08-14A8-5C92DA457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2102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Rectangle 991">
                <a:extLst>
                  <a:ext uri="{FF2B5EF4-FFF2-40B4-BE49-F238E27FC236}">
                    <a16:creationId xmlns:a16="http://schemas.microsoft.com/office/drawing/2014/main" id="{850F0473-24CE-B098-AC04-66B6675F4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2114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992">
                <a:extLst>
                  <a:ext uri="{FF2B5EF4-FFF2-40B4-BE49-F238E27FC236}">
                    <a16:creationId xmlns:a16="http://schemas.microsoft.com/office/drawing/2014/main" id="{3DD7977B-CADF-DD1B-2755-6DBD9F114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2102"/>
                <a:ext cx="69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Rectangle 993">
                <a:extLst>
                  <a:ext uri="{FF2B5EF4-FFF2-40B4-BE49-F238E27FC236}">
                    <a16:creationId xmlns:a16="http://schemas.microsoft.com/office/drawing/2014/main" id="{3170F008-4BB4-B774-58B5-5554312C2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2114"/>
                <a:ext cx="69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Rectangle 994">
                <a:extLst>
                  <a:ext uri="{FF2B5EF4-FFF2-40B4-BE49-F238E27FC236}">
                    <a16:creationId xmlns:a16="http://schemas.microsoft.com/office/drawing/2014/main" id="{59A0718D-7443-C272-A604-1725442EE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243"/>
                <a:ext cx="59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3.2. Networking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Rectangle 995">
                <a:extLst>
                  <a:ext uri="{FF2B5EF4-FFF2-40B4-BE49-F238E27FC236}">
                    <a16:creationId xmlns:a16="http://schemas.microsoft.com/office/drawing/2014/main" id="{C1ADE50A-F8B6-7228-462B-294A05213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Rectangle 996">
                <a:extLst>
                  <a:ext uri="{FF2B5EF4-FFF2-40B4-BE49-F238E27FC236}">
                    <a16:creationId xmlns:a16="http://schemas.microsoft.com/office/drawing/2014/main" id="{DB3695AE-11F7-70A4-DCF8-75C59BE61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2243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Rectangle 997">
                <a:extLst>
                  <a:ext uri="{FF2B5EF4-FFF2-40B4-BE49-F238E27FC236}">
                    <a16:creationId xmlns:a16="http://schemas.microsoft.com/office/drawing/2014/main" id="{9D3C0EE8-0482-7FB8-68BE-516898DAF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Rectangle 998">
                <a:extLst>
                  <a:ext uri="{FF2B5EF4-FFF2-40B4-BE49-F238E27FC236}">
                    <a16:creationId xmlns:a16="http://schemas.microsoft.com/office/drawing/2014/main" id="{0F824ABC-4FC5-0160-D5F5-20594FD4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243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€ 1,033.00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999">
                <a:extLst>
                  <a:ext uri="{FF2B5EF4-FFF2-40B4-BE49-F238E27FC236}">
                    <a16:creationId xmlns:a16="http://schemas.microsoft.com/office/drawing/2014/main" id="{B040CF4B-CAA4-CC67-4F8B-AD88DBBA5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1000">
                <a:extLst>
                  <a:ext uri="{FF2B5EF4-FFF2-40B4-BE49-F238E27FC236}">
                    <a16:creationId xmlns:a16="http://schemas.microsoft.com/office/drawing/2014/main" id="{E11C536A-3EF5-7E6B-9BC7-BD0796233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243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1001">
                <a:extLst>
                  <a:ext uri="{FF2B5EF4-FFF2-40B4-BE49-F238E27FC236}">
                    <a16:creationId xmlns:a16="http://schemas.microsoft.com/office/drawing/2014/main" id="{FB976FD8-8426-FF9C-1803-02E5263F9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243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1,067.09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1002">
                <a:extLst>
                  <a:ext uri="{FF2B5EF4-FFF2-40B4-BE49-F238E27FC236}">
                    <a16:creationId xmlns:a16="http://schemas.microsoft.com/office/drawing/2014/main" id="{93DEFBB3-08BB-B849-6662-5842F52B4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1003">
                <a:extLst>
                  <a:ext uri="{FF2B5EF4-FFF2-40B4-BE49-F238E27FC236}">
                    <a16:creationId xmlns:a16="http://schemas.microsoft.com/office/drawing/2014/main" id="{A2F41E16-C422-29F9-7D6F-03BFF4244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243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€ 1,102.30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1004">
                <a:extLst>
                  <a:ext uri="{FF2B5EF4-FFF2-40B4-BE49-F238E27FC236}">
                    <a16:creationId xmlns:a16="http://schemas.microsoft.com/office/drawing/2014/main" id="{A535370C-BF50-7B67-9820-AAB9B1732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1005">
                <a:extLst>
                  <a:ext uri="{FF2B5EF4-FFF2-40B4-BE49-F238E27FC236}">
                    <a16:creationId xmlns:a16="http://schemas.microsoft.com/office/drawing/2014/main" id="{0C70D12E-8A4E-5C32-7710-08B3A1EF9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243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€ 9,678.77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1006">
                <a:extLst>
                  <a:ext uri="{FF2B5EF4-FFF2-40B4-BE49-F238E27FC236}">
                    <a16:creationId xmlns:a16="http://schemas.microsoft.com/office/drawing/2014/main" id="{AA8EFB1F-5CB9-888F-FC37-8C12244A5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243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1007">
                <a:extLst>
                  <a:ext uri="{FF2B5EF4-FFF2-40B4-BE49-F238E27FC236}">
                    <a16:creationId xmlns:a16="http://schemas.microsoft.com/office/drawing/2014/main" id="{A15BC5AC-8284-3A61-44F5-3037525F7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2243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€ 13,881.16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Rectangle 1008">
                <a:extLst>
                  <a:ext uri="{FF2B5EF4-FFF2-40B4-BE49-F238E27FC236}">
                    <a16:creationId xmlns:a16="http://schemas.microsoft.com/office/drawing/2014/main" id="{4DBC2DAD-1F74-0324-F717-E8E2570C2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224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1009">
                <a:extLst>
                  <a:ext uri="{FF2B5EF4-FFF2-40B4-BE49-F238E27FC236}">
                    <a16:creationId xmlns:a16="http://schemas.microsoft.com/office/drawing/2014/main" id="{AAB613C0-BF5B-C9FF-3F83-8286F085E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358"/>
                <a:ext cx="100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3.3. Accessories for Servers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1010">
                <a:extLst>
                  <a:ext uri="{FF2B5EF4-FFF2-40B4-BE49-F238E27FC236}">
                    <a16:creationId xmlns:a16="http://schemas.microsoft.com/office/drawing/2014/main" id="{731FDEF9-F1E4-86B5-7A76-F2E5A0537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8" name="Group 1212">
              <a:extLst>
                <a:ext uri="{FF2B5EF4-FFF2-40B4-BE49-F238E27FC236}">
                  <a16:creationId xmlns:a16="http://schemas.microsoft.com/office/drawing/2014/main" id="{FE8DBD5B-DE9D-3350-733A-96B602D40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" y="2358"/>
              <a:ext cx="5001" cy="1305"/>
              <a:chOff x="1071" y="2358"/>
              <a:chExt cx="5001" cy="1305"/>
            </a:xfrm>
          </p:grpSpPr>
          <p:sp>
            <p:nvSpPr>
              <p:cNvPr id="652" name="Rectangle 1012">
                <a:extLst>
                  <a:ext uri="{FF2B5EF4-FFF2-40B4-BE49-F238E27FC236}">
                    <a16:creationId xmlns:a16="http://schemas.microsoft.com/office/drawing/2014/main" id="{69212B4D-406D-2D60-EC64-F8348761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2358"/>
                <a:ext cx="21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1013">
                <a:extLst>
                  <a:ext uri="{FF2B5EF4-FFF2-40B4-BE49-F238E27FC236}">
                    <a16:creationId xmlns:a16="http://schemas.microsoft.com/office/drawing/2014/main" id="{8245AE40-908E-2A8D-14A6-0D0A63C2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2358"/>
                <a:ext cx="24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62.70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1014">
                <a:extLst>
                  <a:ext uri="{FF2B5EF4-FFF2-40B4-BE49-F238E27FC236}">
                    <a16:creationId xmlns:a16="http://schemas.microsoft.com/office/drawing/2014/main" id="{40964DD5-EE2D-6AEA-3487-AAAD398D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1015">
                <a:extLst>
                  <a:ext uri="{FF2B5EF4-FFF2-40B4-BE49-F238E27FC236}">
                    <a16:creationId xmlns:a16="http://schemas.microsoft.com/office/drawing/2014/main" id="{FAEAD9D8-7C2D-9348-B6CA-6CD0AD248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358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1016">
                <a:extLst>
                  <a:ext uri="{FF2B5EF4-FFF2-40B4-BE49-F238E27FC236}">
                    <a16:creationId xmlns:a16="http://schemas.microsoft.com/office/drawing/2014/main" id="{9230C9ED-7354-CF77-9D31-596F17C3A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2358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2,027.47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1017">
                <a:extLst>
                  <a:ext uri="{FF2B5EF4-FFF2-40B4-BE49-F238E27FC236}">
                    <a16:creationId xmlns:a16="http://schemas.microsoft.com/office/drawing/2014/main" id="{961DFE32-C592-F3D1-5E3B-4EC731022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1018">
                <a:extLst>
                  <a:ext uri="{FF2B5EF4-FFF2-40B4-BE49-F238E27FC236}">
                    <a16:creationId xmlns:a16="http://schemas.microsoft.com/office/drawing/2014/main" id="{40F24ED9-F16E-83EF-AC40-C1713727D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358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1019">
                <a:extLst>
                  <a:ext uri="{FF2B5EF4-FFF2-40B4-BE49-F238E27FC236}">
                    <a16:creationId xmlns:a16="http://schemas.microsoft.com/office/drawing/2014/main" id="{A45E6A3F-40AD-6350-5FE0-F2F48F814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358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2,094.38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1020">
                <a:extLst>
                  <a:ext uri="{FF2B5EF4-FFF2-40B4-BE49-F238E27FC236}">
                    <a16:creationId xmlns:a16="http://schemas.microsoft.com/office/drawing/2014/main" id="{A1918E7E-BBCF-56E4-F72F-6396FBC5F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1021">
                <a:extLst>
                  <a:ext uri="{FF2B5EF4-FFF2-40B4-BE49-F238E27FC236}">
                    <a16:creationId xmlns:a16="http://schemas.microsoft.com/office/drawing/2014/main" id="{04B5C834-B19F-89CC-7C16-4929775BD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358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1022">
                <a:extLst>
                  <a:ext uri="{FF2B5EF4-FFF2-40B4-BE49-F238E27FC236}">
                    <a16:creationId xmlns:a16="http://schemas.microsoft.com/office/drawing/2014/main" id="{8BFA16D3-9B19-4717-061F-4748BDAB1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358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2,163.49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1023">
                <a:extLst>
                  <a:ext uri="{FF2B5EF4-FFF2-40B4-BE49-F238E27FC236}">
                    <a16:creationId xmlns:a16="http://schemas.microsoft.com/office/drawing/2014/main" id="{908CB9E1-5F15-8A20-1AC5-07D9CA829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1024">
                <a:extLst>
                  <a:ext uri="{FF2B5EF4-FFF2-40B4-BE49-F238E27FC236}">
                    <a16:creationId xmlns:a16="http://schemas.microsoft.com/office/drawing/2014/main" id="{D2B2B3C1-5029-93E1-5441-B18CECBBD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358"/>
                <a:ext cx="1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1025">
                <a:extLst>
                  <a:ext uri="{FF2B5EF4-FFF2-40B4-BE49-F238E27FC236}">
                    <a16:creationId xmlns:a16="http://schemas.microsoft.com/office/drawing/2014/main" id="{6C67A22F-C216-5A10-5574-63C6E6B6B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" y="2358"/>
                <a:ext cx="24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234.8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1026">
                <a:extLst>
                  <a:ext uri="{FF2B5EF4-FFF2-40B4-BE49-F238E27FC236}">
                    <a16:creationId xmlns:a16="http://schemas.microsoft.com/office/drawing/2014/main" id="{07A687A6-70E3-AA4C-2C82-F7B33764D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2358"/>
                <a:ext cx="9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1027">
                <a:extLst>
                  <a:ext uri="{FF2B5EF4-FFF2-40B4-BE49-F238E27FC236}">
                    <a16:creationId xmlns:a16="http://schemas.microsoft.com/office/drawing/2014/main" id="{AFEC8BA6-0318-8E09-E825-28F9A7FD3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358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1028">
                <a:extLst>
                  <a:ext uri="{FF2B5EF4-FFF2-40B4-BE49-F238E27FC236}">
                    <a16:creationId xmlns:a16="http://schemas.microsoft.com/office/drawing/2014/main" id="{7FE2EE82-4850-7F16-C1C6-8E4F49E68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2358"/>
                <a:ext cx="22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€ 10,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1029">
                <a:extLst>
                  <a:ext uri="{FF2B5EF4-FFF2-40B4-BE49-F238E27FC236}">
                    <a16:creationId xmlns:a16="http://schemas.microsoft.com/office/drawing/2014/main" id="{29078A5C-1BBA-2CD9-C1AD-A15CD6D40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1" y="2358"/>
                <a:ext cx="29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482.92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1030">
                <a:extLst>
                  <a:ext uri="{FF2B5EF4-FFF2-40B4-BE49-F238E27FC236}">
                    <a16:creationId xmlns:a16="http://schemas.microsoft.com/office/drawing/2014/main" id="{DB0C6CA8-2E44-BE30-297C-26FBA2AF8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2358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1031">
                <a:extLst>
                  <a:ext uri="{FF2B5EF4-FFF2-40B4-BE49-F238E27FC236}">
                    <a16:creationId xmlns:a16="http://schemas.microsoft.com/office/drawing/2014/main" id="{955AD1B7-FBE2-4732-8666-C3B1D222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478"/>
                <a:ext cx="98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3.4. Room Temp/ Humidity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1032">
                <a:extLst>
                  <a:ext uri="{FF2B5EF4-FFF2-40B4-BE49-F238E27FC236}">
                    <a16:creationId xmlns:a16="http://schemas.microsoft.com/office/drawing/2014/main" id="{CF7C90F0-9C9F-13F7-1069-58C18AA04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585"/>
                <a:ext cx="3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Control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1033">
                <a:extLst>
                  <a:ext uri="{FF2B5EF4-FFF2-40B4-BE49-F238E27FC236}">
                    <a16:creationId xmlns:a16="http://schemas.microsoft.com/office/drawing/2014/main" id="{C2C749A6-8B32-236B-6DEF-852C42345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258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1034">
                <a:extLst>
                  <a:ext uri="{FF2B5EF4-FFF2-40B4-BE49-F238E27FC236}">
                    <a16:creationId xmlns:a16="http://schemas.microsoft.com/office/drawing/2014/main" id="{F8DB55A8-1ADB-1C00-0289-E99DAB313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2531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€ 1,500.00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Rectangle 1035">
                <a:extLst>
                  <a:ext uri="{FF2B5EF4-FFF2-40B4-BE49-F238E27FC236}">
                    <a16:creationId xmlns:a16="http://schemas.microsoft.com/office/drawing/2014/main" id="{20EE9E6C-53AA-5D2B-15DA-4322A2B62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53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1036">
                <a:extLst>
                  <a:ext uri="{FF2B5EF4-FFF2-40B4-BE49-F238E27FC236}">
                    <a16:creationId xmlns:a16="http://schemas.microsoft.com/office/drawing/2014/main" id="{CCA25119-F744-95DB-6744-35B5D4C12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531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€ 1,549.50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1037">
                <a:extLst>
                  <a:ext uri="{FF2B5EF4-FFF2-40B4-BE49-F238E27FC236}">
                    <a16:creationId xmlns:a16="http://schemas.microsoft.com/office/drawing/2014/main" id="{F3BC356C-2DDA-BAA1-6C63-D2F8D5048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53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1038">
                <a:extLst>
                  <a:ext uri="{FF2B5EF4-FFF2-40B4-BE49-F238E27FC236}">
                    <a16:creationId xmlns:a16="http://schemas.microsoft.com/office/drawing/2014/main" id="{7A0511AB-E23B-826B-1E0F-C678BC1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531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€ 1,600.63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1039">
                <a:extLst>
                  <a:ext uri="{FF2B5EF4-FFF2-40B4-BE49-F238E27FC236}">
                    <a16:creationId xmlns:a16="http://schemas.microsoft.com/office/drawing/2014/main" id="{39B3C8B6-EA86-37C6-EC9F-38D8C4706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53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1040">
                <a:extLst>
                  <a:ext uri="{FF2B5EF4-FFF2-40B4-BE49-F238E27FC236}">
                    <a16:creationId xmlns:a16="http://schemas.microsoft.com/office/drawing/2014/main" id="{5D41A7EE-18F1-E645-5121-7F992411D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531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€ 1,653.45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1041">
                <a:extLst>
                  <a:ext uri="{FF2B5EF4-FFF2-40B4-BE49-F238E27FC236}">
                    <a16:creationId xmlns:a16="http://schemas.microsoft.com/office/drawing/2014/main" id="{D8C098B7-B395-A862-F645-4DB14314C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253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1042">
                <a:extLst>
                  <a:ext uri="{FF2B5EF4-FFF2-40B4-BE49-F238E27FC236}">
                    <a16:creationId xmlns:a16="http://schemas.microsoft.com/office/drawing/2014/main" id="{6A9793DB-A433-494D-788A-FE6114FD0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531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€ 5,693.39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1043">
                <a:extLst>
                  <a:ext uri="{FF2B5EF4-FFF2-40B4-BE49-F238E27FC236}">
                    <a16:creationId xmlns:a16="http://schemas.microsoft.com/office/drawing/2014/main" id="{85907D47-BCB0-5DD2-8A74-74F02A3A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531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1044">
                <a:extLst>
                  <a:ext uri="{FF2B5EF4-FFF2-40B4-BE49-F238E27FC236}">
                    <a16:creationId xmlns:a16="http://schemas.microsoft.com/office/drawing/2014/main" id="{AB24086A-E7A5-ED40-0B1F-618F72FC3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2531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€ 11,996.98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5" name="Rectangle 1045">
                <a:extLst>
                  <a:ext uri="{FF2B5EF4-FFF2-40B4-BE49-F238E27FC236}">
                    <a16:creationId xmlns:a16="http://schemas.microsoft.com/office/drawing/2014/main" id="{A2EEC80A-AC41-570C-4807-D4F1485D0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2531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1046">
                <a:extLst>
                  <a:ext uri="{FF2B5EF4-FFF2-40B4-BE49-F238E27FC236}">
                    <a16:creationId xmlns:a16="http://schemas.microsoft.com/office/drawing/2014/main" id="{5DC8F170-A9D5-4CF3-29DC-6E6B20389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712"/>
                <a:ext cx="19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3.5.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1047">
                <a:extLst>
                  <a:ext uri="{FF2B5EF4-FFF2-40B4-BE49-F238E27FC236}">
                    <a16:creationId xmlns:a16="http://schemas.microsoft.com/office/drawing/2014/main" id="{9718E184-0390-C5A3-C37D-BF25B3E80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" y="2712"/>
                <a:ext cx="65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Server Room and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1048">
                <a:extLst>
                  <a:ext uri="{FF2B5EF4-FFF2-40B4-BE49-F238E27FC236}">
                    <a16:creationId xmlns:a16="http://schemas.microsoft.com/office/drawing/2014/main" id="{B87069FD-C199-C902-83A6-4669C1BF9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819"/>
                <a:ext cx="74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Secretariat Security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1049">
                <a:extLst>
                  <a:ext uri="{FF2B5EF4-FFF2-40B4-BE49-F238E27FC236}">
                    <a16:creationId xmlns:a16="http://schemas.microsoft.com/office/drawing/2014/main" id="{0A4D1F91-F7FC-F555-C26F-C5A1F4257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2927"/>
                <a:ext cx="55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Improvements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1050">
                <a:extLst>
                  <a:ext uri="{FF2B5EF4-FFF2-40B4-BE49-F238E27FC236}">
                    <a16:creationId xmlns:a16="http://schemas.microsoft.com/office/drawing/2014/main" id="{46A39EC2-5DF3-E56C-32B1-768D656BE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2927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1051">
                <a:extLst>
                  <a:ext uri="{FF2B5EF4-FFF2-40B4-BE49-F238E27FC236}">
                    <a16:creationId xmlns:a16="http://schemas.microsoft.com/office/drawing/2014/main" id="{24A3A76A-7F46-EB3E-919C-DD5AB6412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2819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€ 2,000.00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1052">
                <a:extLst>
                  <a:ext uri="{FF2B5EF4-FFF2-40B4-BE49-F238E27FC236}">
                    <a16:creationId xmlns:a16="http://schemas.microsoft.com/office/drawing/2014/main" id="{3F45F615-99F5-AC64-6A80-F23341EAE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819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1053">
                <a:extLst>
                  <a:ext uri="{FF2B5EF4-FFF2-40B4-BE49-F238E27FC236}">
                    <a16:creationId xmlns:a16="http://schemas.microsoft.com/office/drawing/2014/main" id="{8DC17E95-D579-D7E8-7C5C-AA972027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819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€ 2,066.00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1054">
                <a:extLst>
                  <a:ext uri="{FF2B5EF4-FFF2-40B4-BE49-F238E27FC236}">
                    <a16:creationId xmlns:a16="http://schemas.microsoft.com/office/drawing/2014/main" id="{F704AACB-0F3C-D554-6A2A-5213EAE97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Rectangle 1055">
                <a:extLst>
                  <a:ext uri="{FF2B5EF4-FFF2-40B4-BE49-F238E27FC236}">
                    <a16:creationId xmlns:a16="http://schemas.microsoft.com/office/drawing/2014/main" id="{D9AB8B12-6B18-22AC-5702-93A061AF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819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€ 2,134.18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6" name="Rectangle 1056">
                <a:extLst>
                  <a:ext uri="{FF2B5EF4-FFF2-40B4-BE49-F238E27FC236}">
                    <a16:creationId xmlns:a16="http://schemas.microsoft.com/office/drawing/2014/main" id="{A848D7CF-F09D-80B2-747D-F4390B4F0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819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7" name="Rectangle 1057">
                <a:extLst>
                  <a:ext uri="{FF2B5EF4-FFF2-40B4-BE49-F238E27FC236}">
                    <a16:creationId xmlns:a16="http://schemas.microsoft.com/office/drawing/2014/main" id="{EDFDE641-C36B-1565-A077-94D93A6D2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819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€ 2,204.61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1058">
                <a:extLst>
                  <a:ext uri="{FF2B5EF4-FFF2-40B4-BE49-F238E27FC236}">
                    <a16:creationId xmlns:a16="http://schemas.microsoft.com/office/drawing/2014/main" id="{CF6ED98F-3647-4CC5-86B5-8B219EA0A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2819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Rectangle 1059">
                <a:extLst>
                  <a:ext uri="{FF2B5EF4-FFF2-40B4-BE49-F238E27FC236}">
                    <a16:creationId xmlns:a16="http://schemas.microsoft.com/office/drawing/2014/main" id="{D41716AB-86B5-E25E-9887-5F4D11641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2819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€ 11,386.79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0" name="Rectangle 1060">
                <a:extLst>
                  <a:ext uri="{FF2B5EF4-FFF2-40B4-BE49-F238E27FC236}">
                    <a16:creationId xmlns:a16="http://schemas.microsoft.com/office/drawing/2014/main" id="{A9ED5A6A-A01B-60B0-BC63-2C7236DA8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2819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Rectangle 1061">
                <a:extLst>
                  <a:ext uri="{FF2B5EF4-FFF2-40B4-BE49-F238E27FC236}">
                    <a16:creationId xmlns:a16="http://schemas.microsoft.com/office/drawing/2014/main" id="{D132F02E-5A9F-7610-749E-6301FAA13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2819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€ 19,791.57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Rectangle 1062">
                <a:extLst>
                  <a:ext uri="{FF2B5EF4-FFF2-40B4-BE49-F238E27FC236}">
                    <a16:creationId xmlns:a16="http://schemas.microsoft.com/office/drawing/2014/main" id="{E7CE63F1-B527-65FE-0444-3F8853527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2819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Rectangle 1063">
                <a:extLst>
                  <a:ext uri="{FF2B5EF4-FFF2-40B4-BE49-F238E27FC236}">
                    <a16:creationId xmlns:a16="http://schemas.microsoft.com/office/drawing/2014/main" id="{062A4771-C9AF-B701-54A7-F7A40802C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050"/>
                <a:ext cx="34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3.6. UPS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Rectangle 1064">
                <a:extLst>
                  <a:ext uri="{FF2B5EF4-FFF2-40B4-BE49-F238E27FC236}">
                    <a16:creationId xmlns:a16="http://schemas.microsoft.com/office/drawing/2014/main" id="{E93924A3-D785-4299-1943-6138AE72D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Rectangle 1065">
                <a:extLst>
                  <a:ext uri="{FF2B5EF4-FFF2-40B4-BE49-F238E27FC236}">
                    <a16:creationId xmlns:a16="http://schemas.microsoft.com/office/drawing/2014/main" id="{62342294-D1C6-042A-6B68-24F9F1A38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05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€ 1,000.00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1066">
                <a:extLst>
                  <a:ext uri="{FF2B5EF4-FFF2-40B4-BE49-F238E27FC236}">
                    <a16:creationId xmlns:a16="http://schemas.microsoft.com/office/drawing/2014/main" id="{A62A63DA-07B5-3A37-113E-95EE6B848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1067">
                <a:extLst>
                  <a:ext uri="{FF2B5EF4-FFF2-40B4-BE49-F238E27FC236}">
                    <a16:creationId xmlns:a16="http://schemas.microsoft.com/office/drawing/2014/main" id="{0C9E5819-F3C1-6FDE-DBCC-6A0E3EAB3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05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€ 1,033.00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1068">
                <a:extLst>
                  <a:ext uri="{FF2B5EF4-FFF2-40B4-BE49-F238E27FC236}">
                    <a16:creationId xmlns:a16="http://schemas.microsoft.com/office/drawing/2014/main" id="{FF5DC2A1-F6A0-8086-F5C0-527C7A22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1069">
                <a:extLst>
                  <a:ext uri="{FF2B5EF4-FFF2-40B4-BE49-F238E27FC236}">
                    <a16:creationId xmlns:a16="http://schemas.microsoft.com/office/drawing/2014/main" id="{62CA8782-BD53-ED37-AC11-34800EEC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05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€ 1,067.09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1070">
                <a:extLst>
                  <a:ext uri="{FF2B5EF4-FFF2-40B4-BE49-F238E27FC236}">
                    <a16:creationId xmlns:a16="http://schemas.microsoft.com/office/drawing/2014/main" id="{275A9DA9-9324-40F0-0A6A-FC21CA5BF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1071">
                <a:extLst>
                  <a:ext uri="{FF2B5EF4-FFF2-40B4-BE49-F238E27FC236}">
                    <a16:creationId xmlns:a16="http://schemas.microsoft.com/office/drawing/2014/main" id="{DACA18C9-0618-0242-2811-32BCD6E3B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05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€ 1,102.30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1072">
                <a:extLst>
                  <a:ext uri="{FF2B5EF4-FFF2-40B4-BE49-F238E27FC236}">
                    <a16:creationId xmlns:a16="http://schemas.microsoft.com/office/drawing/2014/main" id="{A00E076E-9175-9271-6880-3EF059467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1073">
                <a:extLst>
                  <a:ext uri="{FF2B5EF4-FFF2-40B4-BE49-F238E27FC236}">
                    <a16:creationId xmlns:a16="http://schemas.microsoft.com/office/drawing/2014/main" id="{30189FBF-3E62-2DBE-E2C7-788422054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050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€ 14,802.83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1074">
                <a:extLst>
                  <a:ext uri="{FF2B5EF4-FFF2-40B4-BE49-F238E27FC236}">
                    <a16:creationId xmlns:a16="http://schemas.microsoft.com/office/drawing/2014/main" id="{5240685B-5FBE-E499-B40B-C9457D9C9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3050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1075">
                <a:extLst>
                  <a:ext uri="{FF2B5EF4-FFF2-40B4-BE49-F238E27FC236}">
                    <a16:creationId xmlns:a16="http://schemas.microsoft.com/office/drawing/2014/main" id="{25E9A61A-3CEC-4434-B5F5-BCC1B60A9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050"/>
                <a:ext cx="469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€ 19,005.22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Rectangle 1076">
                <a:extLst>
                  <a:ext uri="{FF2B5EF4-FFF2-40B4-BE49-F238E27FC236}">
                    <a16:creationId xmlns:a16="http://schemas.microsoft.com/office/drawing/2014/main" id="{FCA24627-A295-98C7-C1AC-6FFD0F7BE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" y="3050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1077">
                <a:extLst>
                  <a:ext uri="{FF2B5EF4-FFF2-40B4-BE49-F238E27FC236}">
                    <a16:creationId xmlns:a16="http://schemas.microsoft.com/office/drawing/2014/main" id="{C4F732B8-03C8-E584-CCAA-165407B30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165"/>
                <a:ext cx="59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3.7 Workstation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1078">
                <a:extLst>
                  <a:ext uri="{FF2B5EF4-FFF2-40B4-BE49-F238E27FC236}">
                    <a16:creationId xmlns:a16="http://schemas.microsoft.com/office/drawing/2014/main" id="{E4569C55-08B0-306E-D337-AA8B48B68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3165"/>
                <a:ext cx="8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1079">
                <a:extLst>
                  <a:ext uri="{FF2B5EF4-FFF2-40B4-BE49-F238E27FC236}">
                    <a16:creationId xmlns:a16="http://schemas.microsoft.com/office/drawing/2014/main" id="{36596578-7FA5-E78E-6AA8-96AAA1031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1080">
                <a:extLst>
                  <a:ext uri="{FF2B5EF4-FFF2-40B4-BE49-F238E27FC236}">
                    <a16:creationId xmlns:a16="http://schemas.microsoft.com/office/drawing/2014/main" id="{66B4FC9C-C558-DACE-720C-0FEC41E0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165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1081">
                <a:extLst>
                  <a:ext uri="{FF2B5EF4-FFF2-40B4-BE49-F238E27FC236}">
                    <a16:creationId xmlns:a16="http://schemas.microsoft.com/office/drawing/2014/main" id="{41440906-81F8-22FB-E084-8D30C5168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1082">
                <a:extLst>
                  <a:ext uri="{FF2B5EF4-FFF2-40B4-BE49-F238E27FC236}">
                    <a16:creationId xmlns:a16="http://schemas.microsoft.com/office/drawing/2014/main" id="{BABF5C71-1BFB-8A1D-C20A-C37A79720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165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€ 4,132.00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1083">
                <a:extLst>
                  <a:ext uri="{FF2B5EF4-FFF2-40B4-BE49-F238E27FC236}">
                    <a16:creationId xmlns:a16="http://schemas.microsoft.com/office/drawing/2014/main" id="{AA86C424-DF67-27EE-9653-44AF9A8AA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1084">
                <a:extLst>
                  <a:ext uri="{FF2B5EF4-FFF2-40B4-BE49-F238E27FC236}">
                    <a16:creationId xmlns:a16="http://schemas.microsoft.com/office/drawing/2014/main" id="{DEF9EE62-282F-AE98-A827-3D61F2D69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165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1085">
                <a:extLst>
                  <a:ext uri="{FF2B5EF4-FFF2-40B4-BE49-F238E27FC236}">
                    <a16:creationId xmlns:a16="http://schemas.microsoft.com/office/drawing/2014/main" id="{569B4EAF-B10D-768F-4BF2-66ECCC143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Rectangle 1086">
                <a:extLst>
                  <a:ext uri="{FF2B5EF4-FFF2-40B4-BE49-F238E27FC236}">
                    <a16:creationId xmlns:a16="http://schemas.microsoft.com/office/drawing/2014/main" id="{87266C2F-7067-B19E-E0DE-4407E7C1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165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1087">
                <a:extLst>
                  <a:ext uri="{FF2B5EF4-FFF2-40B4-BE49-F238E27FC236}">
                    <a16:creationId xmlns:a16="http://schemas.microsoft.com/office/drawing/2014/main" id="{2762FDB7-6AAB-8A67-2330-A3456D4CB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165"/>
                <a:ext cx="36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4,409.21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1088">
                <a:extLst>
                  <a:ext uri="{FF2B5EF4-FFF2-40B4-BE49-F238E27FC236}">
                    <a16:creationId xmlns:a16="http://schemas.microsoft.com/office/drawing/2014/main" id="{6D5CD76B-0F54-FD8B-9043-0F827BC8C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1089">
                <a:extLst>
                  <a:ext uri="{FF2B5EF4-FFF2-40B4-BE49-F238E27FC236}">
                    <a16:creationId xmlns:a16="http://schemas.microsoft.com/office/drawing/2014/main" id="{811A810C-7B25-D8A2-B808-C8AC86F22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165"/>
                <a:ext cx="26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€ 0.00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1090">
                <a:extLst>
                  <a:ext uri="{FF2B5EF4-FFF2-40B4-BE49-F238E27FC236}">
                    <a16:creationId xmlns:a16="http://schemas.microsoft.com/office/drawing/2014/main" id="{F8741788-BF62-F55F-94F9-327EEF6C4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316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1091">
                <a:extLst>
                  <a:ext uri="{FF2B5EF4-FFF2-40B4-BE49-F238E27FC236}">
                    <a16:creationId xmlns:a16="http://schemas.microsoft.com/office/drawing/2014/main" id="{5649C76B-97F4-DBAD-C529-ED06A638E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165"/>
                <a:ext cx="4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€ 8,541.21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1092">
                <a:extLst>
                  <a:ext uri="{FF2B5EF4-FFF2-40B4-BE49-F238E27FC236}">
                    <a16:creationId xmlns:a16="http://schemas.microsoft.com/office/drawing/2014/main" id="{FABD2D8F-4B74-BFA2-63F2-84CA5E83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" y="3165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1093">
                <a:extLst>
                  <a:ext uri="{FF2B5EF4-FFF2-40B4-BE49-F238E27FC236}">
                    <a16:creationId xmlns:a16="http://schemas.microsoft.com/office/drawing/2014/main" id="{28B2E99F-9053-643E-807D-EBB10A01D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281"/>
                <a:ext cx="1225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Rectangle 1094">
                <a:extLst>
                  <a:ext uri="{FF2B5EF4-FFF2-40B4-BE49-F238E27FC236}">
                    <a16:creationId xmlns:a16="http://schemas.microsoft.com/office/drawing/2014/main" id="{E61CD8EE-FA10-9088-DB8C-820572BF4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285"/>
                <a:ext cx="1138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Rectangle 1095">
                <a:extLst>
                  <a:ext uri="{FF2B5EF4-FFF2-40B4-BE49-F238E27FC236}">
                    <a16:creationId xmlns:a16="http://schemas.microsoft.com/office/drawing/2014/main" id="{3DCA19E4-9613-8D11-FBB4-B1E4B2B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284"/>
                <a:ext cx="98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4. Contingencies (@ 1.1%)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Rectangle 1096">
                <a:extLst>
                  <a:ext uri="{FF2B5EF4-FFF2-40B4-BE49-F238E27FC236}">
                    <a16:creationId xmlns:a16="http://schemas.microsoft.com/office/drawing/2014/main" id="{DDC4E8DC-0C19-AE7A-00DF-D98F29F20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3284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1097">
                <a:extLst>
                  <a:ext uri="{FF2B5EF4-FFF2-40B4-BE49-F238E27FC236}">
                    <a16:creationId xmlns:a16="http://schemas.microsoft.com/office/drawing/2014/main" id="{76AB2CC2-B732-D3BD-6FD5-0CBCD52E9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281"/>
                <a:ext cx="616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Rectangle 1098">
                <a:extLst>
                  <a:ext uri="{FF2B5EF4-FFF2-40B4-BE49-F238E27FC236}">
                    <a16:creationId xmlns:a16="http://schemas.microsoft.com/office/drawing/2014/main" id="{622EBD82-01CC-75ED-6ECF-DF0C2E61F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285"/>
                <a:ext cx="529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1099">
                <a:extLst>
                  <a:ext uri="{FF2B5EF4-FFF2-40B4-BE49-F238E27FC236}">
                    <a16:creationId xmlns:a16="http://schemas.microsoft.com/office/drawing/2014/main" id="{92B1CB41-4575-6C05-4A52-61398D2AA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284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€ 1,012.48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1100">
                <a:extLst>
                  <a:ext uri="{FF2B5EF4-FFF2-40B4-BE49-F238E27FC236}">
                    <a16:creationId xmlns:a16="http://schemas.microsoft.com/office/drawing/2014/main" id="{33DCADAF-B788-0AA7-47E2-604BC947B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284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1101">
                <a:extLst>
                  <a:ext uri="{FF2B5EF4-FFF2-40B4-BE49-F238E27FC236}">
                    <a16:creationId xmlns:a16="http://schemas.microsoft.com/office/drawing/2014/main" id="{DEE0EB96-D2CD-DB8A-C577-FEA437304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281"/>
                <a:ext cx="616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Rectangle 1102">
                <a:extLst>
                  <a:ext uri="{FF2B5EF4-FFF2-40B4-BE49-F238E27FC236}">
                    <a16:creationId xmlns:a16="http://schemas.microsoft.com/office/drawing/2014/main" id="{3EF7D6CB-2EC2-6D68-5F9F-8F346D787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285"/>
                <a:ext cx="529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Rectangle 1103">
                <a:extLst>
                  <a:ext uri="{FF2B5EF4-FFF2-40B4-BE49-F238E27FC236}">
                    <a16:creationId xmlns:a16="http://schemas.microsoft.com/office/drawing/2014/main" id="{290645F8-3001-14EC-AD5A-634D942A6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284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€ 1,045.90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1104">
                <a:extLst>
                  <a:ext uri="{FF2B5EF4-FFF2-40B4-BE49-F238E27FC236}">
                    <a16:creationId xmlns:a16="http://schemas.microsoft.com/office/drawing/2014/main" id="{BC026CF3-7399-9F62-C07F-F577D661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9" y="3284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1105">
                <a:extLst>
                  <a:ext uri="{FF2B5EF4-FFF2-40B4-BE49-F238E27FC236}">
                    <a16:creationId xmlns:a16="http://schemas.microsoft.com/office/drawing/2014/main" id="{5D4AE5A6-7E4E-1F2E-313D-1C72AAB3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281"/>
                <a:ext cx="59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Rectangle 1106">
                <a:extLst>
                  <a:ext uri="{FF2B5EF4-FFF2-40B4-BE49-F238E27FC236}">
                    <a16:creationId xmlns:a16="http://schemas.microsoft.com/office/drawing/2014/main" id="{C1EF55A9-559C-81E3-9EF3-1FE5ED64A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285"/>
                <a:ext cx="50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Rectangle 1107">
                <a:extLst>
                  <a:ext uri="{FF2B5EF4-FFF2-40B4-BE49-F238E27FC236}">
                    <a16:creationId xmlns:a16="http://schemas.microsoft.com/office/drawing/2014/main" id="{4622E3DF-1D2E-E515-46BF-D08904451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284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€ 1,080.41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1108">
                <a:extLst>
                  <a:ext uri="{FF2B5EF4-FFF2-40B4-BE49-F238E27FC236}">
                    <a16:creationId xmlns:a16="http://schemas.microsoft.com/office/drawing/2014/main" id="{FD2A7DF2-460E-9927-CE60-715114C78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3284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1109">
                <a:extLst>
                  <a:ext uri="{FF2B5EF4-FFF2-40B4-BE49-F238E27FC236}">
                    <a16:creationId xmlns:a16="http://schemas.microsoft.com/office/drawing/2014/main" id="{7CCEF105-E688-13B6-C357-4ACBACCFC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3281"/>
                <a:ext cx="59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Rectangle 1110">
                <a:extLst>
                  <a:ext uri="{FF2B5EF4-FFF2-40B4-BE49-F238E27FC236}">
                    <a16:creationId xmlns:a16="http://schemas.microsoft.com/office/drawing/2014/main" id="{763E67ED-38F4-0D18-96BA-601D0651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285"/>
                <a:ext cx="50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Rectangle 1111">
                <a:extLst>
                  <a:ext uri="{FF2B5EF4-FFF2-40B4-BE49-F238E27FC236}">
                    <a16:creationId xmlns:a16="http://schemas.microsoft.com/office/drawing/2014/main" id="{5340E739-48FA-49DB-7C54-5702B03F1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284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€ 1,116.06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1112">
                <a:extLst>
                  <a:ext uri="{FF2B5EF4-FFF2-40B4-BE49-F238E27FC236}">
                    <a16:creationId xmlns:a16="http://schemas.microsoft.com/office/drawing/2014/main" id="{3E776E18-BB1F-C75C-2B3C-2C88D7B5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3284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1113">
                <a:extLst>
                  <a:ext uri="{FF2B5EF4-FFF2-40B4-BE49-F238E27FC236}">
                    <a16:creationId xmlns:a16="http://schemas.microsoft.com/office/drawing/2014/main" id="{853D3E92-66CD-4305-ECC6-250B8BDD6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281"/>
                <a:ext cx="65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Rectangle 1114">
                <a:extLst>
                  <a:ext uri="{FF2B5EF4-FFF2-40B4-BE49-F238E27FC236}">
                    <a16:creationId xmlns:a16="http://schemas.microsoft.com/office/drawing/2014/main" id="{61CC1D88-4444-B85E-B033-0A9F43E1B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285"/>
                <a:ext cx="56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1115">
                <a:extLst>
                  <a:ext uri="{FF2B5EF4-FFF2-40B4-BE49-F238E27FC236}">
                    <a16:creationId xmlns:a16="http://schemas.microsoft.com/office/drawing/2014/main" id="{C2C7F197-9E02-1652-8638-C62EEEED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284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€ 2,092.30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6" name="Rectangle 1116">
                <a:extLst>
                  <a:ext uri="{FF2B5EF4-FFF2-40B4-BE49-F238E27FC236}">
                    <a16:creationId xmlns:a16="http://schemas.microsoft.com/office/drawing/2014/main" id="{5E549586-A582-184C-53CE-9589C254C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3284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1117">
                <a:extLst>
                  <a:ext uri="{FF2B5EF4-FFF2-40B4-BE49-F238E27FC236}">
                    <a16:creationId xmlns:a16="http://schemas.microsoft.com/office/drawing/2014/main" id="{2BA04ACA-DA46-CE24-9CBD-7CAC86E3E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3281"/>
                <a:ext cx="708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Rectangle 1118">
                <a:extLst>
                  <a:ext uri="{FF2B5EF4-FFF2-40B4-BE49-F238E27FC236}">
                    <a16:creationId xmlns:a16="http://schemas.microsoft.com/office/drawing/2014/main" id="{C33B1DD9-4E76-8644-C1A1-6B29AD606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285"/>
                <a:ext cx="622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Rectangle 1119">
                <a:extLst>
                  <a:ext uri="{FF2B5EF4-FFF2-40B4-BE49-F238E27FC236}">
                    <a16:creationId xmlns:a16="http://schemas.microsoft.com/office/drawing/2014/main" id="{82AEC7A8-4DCF-55FB-AC46-75D23F55E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284"/>
                <a:ext cx="4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€ 6,347.16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1120">
                <a:extLst>
                  <a:ext uri="{FF2B5EF4-FFF2-40B4-BE49-F238E27FC236}">
                    <a16:creationId xmlns:a16="http://schemas.microsoft.com/office/drawing/2014/main" id="{0542B9FB-7549-6BCD-EAC3-6D78C82A3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" y="3284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1121">
                <a:extLst>
                  <a:ext uri="{FF2B5EF4-FFF2-40B4-BE49-F238E27FC236}">
                    <a16:creationId xmlns:a16="http://schemas.microsoft.com/office/drawing/2014/main" id="{41742188-3419-4AB8-EC24-2656FBDF8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277"/>
                <a:ext cx="122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Rectangle 1122">
                <a:extLst>
                  <a:ext uri="{FF2B5EF4-FFF2-40B4-BE49-F238E27FC236}">
                    <a16:creationId xmlns:a16="http://schemas.microsoft.com/office/drawing/2014/main" id="{0DE7BC64-3C35-5476-CB7B-BD7E78D7A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27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Rectangle 1123">
                <a:extLst>
                  <a:ext uri="{FF2B5EF4-FFF2-40B4-BE49-F238E27FC236}">
                    <a16:creationId xmlns:a16="http://schemas.microsoft.com/office/drawing/2014/main" id="{8CAC6AD7-60E7-E359-81E5-296DE4D8F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277"/>
                <a:ext cx="61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Rectangle 1124">
                <a:extLst>
                  <a:ext uri="{FF2B5EF4-FFF2-40B4-BE49-F238E27FC236}">
                    <a16:creationId xmlns:a16="http://schemas.microsoft.com/office/drawing/2014/main" id="{61AA4B02-1D9D-8B22-10E6-B3BC22445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27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Rectangle 1125">
                <a:extLst>
                  <a:ext uri="{FF2B5EF4-FFF2-40B4-BE49-F238E27FC236}">
                    <a16:creationId xmlns:a16="http://schemas.microsoft.com/office/drawing/2014/main" id="{FF669617-5C4E-5FD2-8970-F72165CAE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3277"/>
                <a:ext cx="61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Rectangle 1126">
                <a:extLst>
                  <a:ext uri="{FF2B5EF4-FFF2-40B4-BE49-F238E27FC236}">
                    <a16:creationId xmlns:a16="http://schemas.microsoft.com/office/drawing/2014/main" id="{F5202BD0-96F0-9E9F-1177-23B3C7040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277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Rectangle 1127">
                <a:extLst>
                  <a:ext uri="{FF2B5EF4-FFF2-40B4-BE49-F238E27FC236}">
                    <a16:creationId xmlns:a16="http://schemas.microsoft.com/office/drawing/2014/main" id="{910783CE-4F1B-7F89-00C4-9ABCF2CE0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3277"/>
                <a:ext cx="58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Rectangle 1128">
                <a:extLst>
                  <a:ext uri="{FF2B5EF4-FFF2-40B4-BE49-F238E27FC236}">
                    <a16:creationId xmlns:a16="http://schemas.microsoft.com/office/drawing/2014/main" id="{8B7303C1-BA8B-F197-A23B-1A5BBADB6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3277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Rectangle 1129">
                <a:extLst>
                  <a:ext uri="{FF2B5EF4-FFF2-40B4-BE49-F238E27FC236}">
                    <a16:creationId xmlns:a16="http://schemas.microsoft.com/office/drawing/2014/main" id="{5C03E262-7F07-72F9-C534-CE762AC98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3277"/>
                <a:ext cx="58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1130">
                <a:extLst>
                  <a:ext uri="{FF2B5EF4-FFF2-40B4-BE49-F238E27FC236}">
                    <a16:creationId xmlns:a16="http://schemas.microsoft.com/office/drawing/2014/main" id="{353775B8-1094-C0AD-E0CD-496FCA8B3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277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Rectangle 1131">
                <a:extLst>
                  <a:ext uri="{FF2B5EF4-FFF2-40B4-BE49-F238E27FC236}">
                    <a16:creationId xmlns:a16="http://schemas.microsoft.com/office/drawing/2014/main" id="{2EDDAD00-CE9D-8B81-7663-6755F8D46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277"/>
                <a:ext cx="64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Rectangle 1132">
                <a:extLst>
                  <a:ext uri="{FF2B5EF4-FFF2-40B4-BE49-F238E27FC236}">
                    <a16:creationId xmlns:a16="http://schemas.microsoft.com/office/drawing/2014/main" id="{20CAA4B5-F44C-FB99-A14E-61CA4539D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3277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1133">
                <a:extLst>
                  <a:ext uri="{FF2B5EF4-FFF2-40B4-BE49-F238E27FC236}">
                    <a16:creationId xmlns:a16="http://schemas.microsoft.com/office/drawing/2014/main" id="{2C47ECDD-0040-E9A0-FD13-4A80B879C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3277"/>
                <a:ext cx="70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Rectangle 1134">
                <a:extLst>
                  <a:ext uri="{FF2B5EF4-FFF2-40B4-BE49-F238E27FC236}">
                    <a16:creationId xmlns:a16="http://schemas.microsoft.com/office/drawing/2014/main" id="{5530ABAB-DDC4-FE8B-D3E9-A0F09F3F1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400"/>
                <a:ext cx="1225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Rectangle 1135">
                <a:extLst>
                  <a:ext uri="{FF2B5EF4-FFF2-40B4-BE49-F238E27FC236}">
                    <a16:creationId xmlns:a16="http://schemas.microsoft.com/office/drawing/2014/main" id="{8D7760CB-AFC2-F7CF-EF2B-9239034D1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404"/>
                <a:ext cx="1138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Rectangle 1136">
                <a:extLst>
                  <a:ext uri="{FF2B5EF4-FFF2-40B4-BE49-F238E27FC236}">
                    <a16:creationId xmlns:a16="http://schemas.microsoft.com/office/drawing/2014/main" id="{EF08299B-2A45-C466-7ECE-3EE2BD4F5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403"/>
                <a:ext cx="11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5.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1137">
                <a:extLst>
                  <a:ext uri="{FF2B5EF4-FFF2-40B4-BE49-F238E27FC236}">
                    <a16:creationId xmlns:a16="http://schemas.microsoft.com/office/drawing/2014/main" id="{A3B662C3-20E4-184C-BA5F-C625D646C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8" name="Rectangle 1138">
                <a:extLst>
                  <a:ext uri="{FF2B5EF4-FFF2-40B4-BE49-F238E27FC236}">
                    <a16:creationId xmlns:a16="http://schemas.microsoft.com/office/drawing/2014/main" id="{78C5AF72-D440-EE19-CA7D-31A2A867D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" y="3403"/>
                <a:ext cx="8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Annual Inflation Rate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1139">
                <a:extLst>
                  <a:ext uri="{FF2B5EF4-FFF2-40B4-BE49-F238E27FC236}">
                    <a16:creationId xmlns:a16="http://schemas.microsoft.com/office/drawing/2014/main" id="{EB4D1E66-1FF4-6BD2-D76D-B80DF827D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1140">
                <a:extLst>
                  <a:ext uri="{FF2B5EF4-FFF2-40B4-BE49-F238E27FC236}">
                    <a16:creationId xmlns:a16="http://schemas.microsoft.com/office/drawing/2014/main" id="{F5D5DBC9-46A3-BA5C-7FAD-545B2057C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400"/>
                <a:ext cx="616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Rectangle 1141">
                <a:extLst>
                  <a:ext uri="{FF2B5EF4-FFF2-40B4-BE49-F238E27FC236}">
                    <a16:creationId xmlns:a16="http://schemas.microsoft.com/office/drawing/2014/main" id="{A40D3B1E-9BD2-AEF0-89A4-B9DFCBAF3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404"/>
                <a:ext cx="529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Rectangle 1142">
                <a:extLst>
                  <a:ext uri="{FF2B5EF4-FFF2-40B4-BE49-F238E27FC236}">
                    <a16:creationId xmlns:a16="http://schemas.microsoft.com/office/drawing/2014/main" id="{EF82454D-9642-585D-4B23-33BFCB4D9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9" y="3403"/>
                <a:ext cx="22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1143">
                <a:extLst>
                  <a:ext uri="{FF2B5EF4-FFF2-40B4-BE49-F238E27FC236}">
                    <a16:creationId xmlns:a16="http://schemas.microsoft.com/office/drawing/2014/main" id="{46543365-E1B8-C8B2-A263-F9A85724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1144">
                <a:extLst>
                  <a:ext uri="{FF2B5EF4-FFF2-40B4-BE49-F238E27FC236}">
                    <a16:creationId xmlns:a16="http://schemas.microsoft.com/office/drawing/2014/main" id="{0C629A5C-40D0-2B4F-FF28-9DBF73FAB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400"/>
                <a:ext cx="616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Rectangle 1145">
                <a:extLst>
                  <a:ext uri="{FF2B5EF4-FFF2-40B4-BE49-F238E27FC236}">
                    <a16:creationId xmlns:a16="http://schemas.microsoft.com/office/drawing/2014/main" id="{8776F417-6458-A434-5176-FF41C0D63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404"/>
                <a:ext cx="529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Rectangle 1146">
                <a:extLst>
                  <a:ext uri="{FF2B5EF4-FFF2-40B4-BE49-F238E27FC236}">
                    <a16:creationId xmlns:a16="http://schemas.microsoft.com/office/drawing/2014/main" id="{063804D9-F654-33A8-64CD-D3BF5E476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403"/>
                <a:ext cx="22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1147">
                <a:extLst>
                  <a:ext uri="{FF2B5EF4-FFF2-40B4-BE49-F238E27FC236}">
                    <a16:creationId xmlns:a16="http://schemas.microsoft.com/office/drawing/2014/main" id="{4AD7935C-D660-BC37-1664-8440EC87D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1148">
                <a:extLst>
                  <a:ext uri="{FF2B5EF4-FFF2-40B4-BE49-F238E27FC236}">
                    <a16:creationId xmlns:a16="http://schemas.microsoft.com/office/drawing/2014/main" id="{250D5159-A10D-5604-0677-FE3585658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400"/>
                <a:ext cx="59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Rectangle 1149">
                <a:extLst>
                  <a:ext uri="{FF2B5EF4-FFF2-40B4-BE49-F238E27FC236}">
                    <a16:creationId xmlns:a16="http://schemas.microsoft.com/office/drawing/2014/main" id="{F36BADEE-B0FD-19AD-BBE9-5A330BB32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404"/>
                <a:ext cx="50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Rectangle 1150">
                <a:extLst>
                  <a:ext uri="{FF2B5EF4-FFF2-40B4-BE49-F238E27FC236}">
                    <a16:creationId xmlns:a16="http://schemas.microsoft.com/office/drawing/2014/main" id="{7D0073A5-9AA8-61D2-72C2-095F2ABF5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3403"/>
                <a:ext cx="22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1151">
                <a:extLst>
                  <a:ext uri="{FF2B5EF4-FFF2-40B4-BE49-F238E27FC236}">
                    <a16:creationId xmlns:a16="http://schemas.microsoft.com/office/drawing/2014/main" id="{E7AA5D30-E992-136B-8ED7-174AD04A7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1152">
                <a:extLst>
                  <a:ext uri="{FF2B5EF4-FFF2-40B4-BE49-F238E27FC236}">
                    <a16:creationId xmlns:a16="http://schemas.microsoft.com/office/drawing/2014/main" id="{BC58D824-DAFC-DCB7-D831-6EFBB79C9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3400"/>
                <a:ext cx="59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1153">
                <a:extLst>
                  <a:ext uri="{FF2B5EF4-FFF2-40B4-BE49-F238E27FC236}">
                    <a16:creationId xmlns:a16="http://schemas.microsoft.com/office/drawing/2014/main" id="{2B9D29B4-63D4-A7C2-6679-DA425E371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404"/>
                <a:ext cx="50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Rectangle 1154">
                <a:extLst>
                  <a:ext uri="{FF2B5EF4-FFF2-40B4-BE49-F238E27FC236}">
                    <a16:creationId xmlns:a16="http://schemas.microsoft.com/office/drawing/2014/main" id="{42E9DFD4-2354-74A8-D3E8-3C699BCFF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0" y="3403"/>
                <a:ext cx="22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1155">
                <a:extLst>
                  <a:ext uri="{FF2B5EF4-FFF2-40B4-BE49-F238E27FC236}">
                    <a16:creationId xmlns:a16="http://schemas.microsoft.com/office/drawing/2014/main" id="{DD83E1D3-CA40-64B5-28FA-18C38DF89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Rectangle 1156">
                <a:extLst>
                  <a:ext uri="{FF2B5EF4-FFF2-40B4-BE49-F238E27FC236}">
                    <a16:creationId xmlns:a16="http://schemas.microsoft.com/office/drawing/2014/main" id="{A5A38584-092A-DB35-0A61-468B9A939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400"/>
                <a:ext cx="652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Rectangle 1157">
                <a:extLst>
                  <a:ext uri="{FF2B5EF4-FFF2-40B4-BE49-F238E27FC236}">
                    <a16:creationId xmlns:a16="http://schemas.microsoft.com/office/drawing/2014/main" id="{A9A477E6-8FDC-D06C-383B-FCFF60AC0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404"/>
                <a:ext cx="566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1158">
                <a:extLst>
                  <a:ext uri="{FF2B5EF4-FFF2-40B4-BE49-F238E27FC236}">
                    <a16:creationId xmlns:a16="http://schemas.microsoft.com/office/drawing/2014/main" id="{76A52554-856F-EBFC-D6ED-0AF496E6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2" y="3403"/>
                <a:ext cx="22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3.3%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1159">
                <a:extLst>
                  <a:ext uri="{FF2B5EF4-FFF2-40B4-BE49-F238E27FC236}">
                    <a16:creationId xmlns:a16="http://schemas.microsoft.com/office/drawing/2014/main" id="{2C9CF52B-1806-80D4-C532-AAD13E0E4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1160">
                <a:extLst>
                  <a:ext uri="{FF2B5EF4-FFF2-40B4-BE49-F238E27FC236}">
                    <a16:creationId xmlns:a16="http://schemas.microsoft.com/office/drawing/2014/main" id="{4E3CEB36-C1CF-0DB7-4FD6-B96FC0A9F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3400"/>
                <a:ext cx="708" cy="11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Rectangle 1161">
                <a:extLst>
                  <a:ext uri="{FF2B5EF4-FFF2-40B4-BE49-F238E27FC236}">
                    <a16:creationId xmlns:a16="http://schemas.microsoft.com/office/drawing/2014/main" id="{057D0791-0B47-8CD8-F4E4-482B7CCFC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404"/>
                <a:ext cx="622" cy="107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Rectangle 1162">
                <a:extLst>
                  <a:ext uri="{FF2B5EF4-FFF2-40B4-BE49-F238E27FC236}">
                    <a16:creationId xmlns:a16="http://schemas.microsoft.com/office/drawing/2014/main" id="{1B791891-8621-0D90-5312-1E3C87F44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403"/>
                <a:ext cx="7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1163">
                <a:extLst>
                  <a:ext uri="{FF2B5EF4-FFF2-40B4-BE49-F238E27FC236}">
                    <a16:creationId xmlns:a16="http://schemas.microsoft.com/office/drawing/2014/main" id="{C8CD677A-C370-935D-62C5-9E59F8ACD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4" y="340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1164">
                <a:extLst>
                  <a:ext uri="{FF2B5EF4-FFF2-40B4-BE49-F238E27FC236}">
                    <a16:creationId xmlns:a16="http://schemas.microsoft.com/office/drawing/2014/main" id="{D172BD29-A490-3291-4F87-DD1BD6E70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396"/>
                <a:ext cx="12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Rectangle 1165">
                <a:extLst>
                  <a:ext uri="{FF2B5EF4-FFF2-40B4-BE49-F238E27FC236}">
                    <a16:creationId xmlns:a16="http://schemas.microsoft.com/office/drawing/2014/main" id="{052997DE-2D9B-402F-807A-D452AE3B1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39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Rectangle 1166">
                <a:extLst>
                  <a:ext uri="{FF2B5EF4-FFF2-40B4-BE49-F238E27FC236}">
                    <a16:creationId xmlns:a16="http://schemas.microsoft.com/office/drawing/2014/main" id="{B94D6F85-35A9-0D1C-47CB-FD41FAAA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396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Rectangle 1167">
                <a:extLst>
                  <a:ext uri="{FF2B5EF4-FFF2-40B4-BE49-F238E27FC236}">
                    <a16:creationId xmlns:a16="http://schemas.microsoft.com/office/drawing/2014/main" id="{D34A1D5E-B481-AC4B-A5AE-CDB604EC4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39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Rectangle 1168">
                <a:extLst>
                  <a:ext uri="{FF2B5EF4-FFF2-40B4-BE49-F238E27FC236}">
                    <a16:creationId xmlns:a16="http://schemas.microsoft.com/office/drawing/2014/main" id="{2E88C0BD-850A-4347-BC88-06CC1FC11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3396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Rectangle 1169">
                <a:extLst>
                  <a:ext uri="{FF2B5EF4-FFF2-40B4-BE49-F238E27FC236}">
                    <a16:creationId xmlns:a16="http://schemas.microsoft.com/office/drawing/2014/main" id="{685669B6-FF59-4D50-BFE8-D3FBF4362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396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Rectangle 1170">
                <a:extLst>
                  <a:ext uri="{FF2B5EF4-FFF2-40B4-BE49-F238E27FC236}">
                    <a16:creationId xmlns:a16="http://schemas.microsoft.com/office/drawing/2014/main" id="{02E69881-038D-1FA5-CA92-4F0435E0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3396"/>
                <a:ext cx="58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Rectangle 1171">
                <a:extLst>
                  <a:ext uri="{FF2B5EF4-FFF2-40B4-BE49-F238E27FC236}">
                    <a16:creationId xmlns:a16="http://schemas.microsoft.com/office/drawing/2014/main" id="{8AB7D6A9-2B11-C10A-38F5-1400C6452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339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Rectangle 1172">
                <a:extLst>
                  <a:ext uri="{FF2B5EF4-FFF2-40B4-BE49-F238E27FC236}">
                    <a16:creationId xmlns:a16="http://schemas.microsoft.com/office/drawing/2014/main" id="{5E4FB996-E52A-D09C-79C2-34A9F9EC4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3396"/>
                <a:ext cx="58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Rectangle 1173">
                <a:extLst>
                  <a:ext uri="{FF2B5EF4-FFF2-40B4-BE49-F238E27FC236}">
                    <a16:creationId xmlns:a16="http://schemas.microsoft.com/office/drawing/2014/main" id="{7C92EDF3-9F56-1E6D-664A-3189B1422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39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1174">
                <a:extLst>
                  <a:ext uri="{FF2B5EF4-FFF2-40B4-BE49-F238E27FC236}">
                    <a16:creationId xmlns:a16="http://schemas.microsoft.com/office/drawing/2014/main" id="{2542E7AA-D3AC-E3F4-DD38-075FC8A82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3396"/>
                <a:ext cx="64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Rectangle 1175">
                <a:extLst>
                  <a:ext uri="{FF2B5EF4-FFF2-40B4-BE49-F238E27FC236}">
                    <a16:creationId xmlns:a16="http://schemas.microsoft.com/office/drawing/2014/main" id="{DE741FF4-DF9A-4D80-D99F-15EB005E8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3396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Rectangle 1176">
                <a:extLst>
                  <a:ext uri="{FF2B5EF4-FFF2-40B4-BE49-F238E27FC236}">
                    <a16:creationId xmlns:a16="http://schemas.microsoft.com/office/drawing/2014/main" id="{CE03EF76-AFD6-7860-EC0F-1AE39A9E1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" y="3396"/>
                <a:ext cx="70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Rectangle 1177">
                <a:extLst>
                  <a:ext uri="{FF2B5EF4-FFF2-40B4-BE49-F238E27FC236}">
                    <a16:creationId xmlns:a16="http://schemas.microsoft.com/office/drawing/2014/main" id="{97EDEB5E-FC2E-A0B5-B4FB-9516CB8E5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519"/>
                <a:ext cx="1225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Rectangle 1178">
                <a:extLst>
                  <a:ext uri="{FF2B5EF4-FFF2-40B4-BE49-F238E27FC236}">
                    <a16:creationId xmlns:a16="http://schemas.microsoft.com/office/drawing/2014/main" id="{14CF5C0A-3057-3720-F8A3-A4C20F307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525"/>
                <a:ext cx="1138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Rectangle 1179">
                <a:extLst>
                  <a:ext uri="{FF2B5EF4-FFF2-40B4-BE49-F238E27FC236}">
                    <a16:creationId xmlns:a16="http://schemas.microsoft.com/office/drawing/2014/main" id="{F965C3BB-9780-7F1F-60FB-7231CC6FE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" y="3525"/>
                <a:ext cx="88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Annual Indicative OpEx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1180">
                <a:extLst>
                  <a:ext uri="{FF2B5EF4-FFF2-40B4-BE49-F238E27FC236}">
                    <a16:creationId xmlns:a16="http://schemas.microsoft.com/office/drawing/2014/main" id="{FB40D0F2-4559-2EE6-C2C6-33133F166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3525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1181">
                <a:extLst>
                  <a:ext uri="{FF2B5EF4-FFF2-40B4-BE49-F238E27FC236}">
                    <a16:creationId xmlns:a16="http://schemas.microsoft.com/office/drawing/2014/main" id="{BE2C60D1-7DD6-BAD9-04F1-E53960DDD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519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Rectangle 1182">
                <a:extLst>
                  <a:ext uri="{FF2B5EF4-FFF2-40B4-BE49-F238E27FC236}">
                    <a16:creationId xmlns:a16="http://schemas.microsoft.com/office/drawing/2014/main" id="{15234A71-3ED4-C745-E87E-27F72FCC5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525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Rectangle 1183">
                <a:extLst>
                  <a:ext uri="{FF2B5EF4-FFF2-40B4-BE49-F238E27FC236}">
                    <a16:creationId xmlns:a16="http://schemas.microsoft.com/office/drawing/2014/main" id="{9EA7E9F4-F04C-4D79-F107-E40C91CC4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525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€ 93,056.48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1184">
                <a:extLst>
                  <a:ext uri="{FF2B5EF4-FFF2-40B4-BE49-F238E27FC236}">
                    <a16:creationId xmlns:a16="http://schemas.microsoft.com/office/drawing/2014/main" id="{B0DF8FE7-C201-7F76-BA64-BB2027DFD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52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1185">
                <a:extLst>
                  <a:ext uri="{FF2B5EF4-FFF2-40B4-BE49-F238E27FC236}">
                    <a16:creationId xmlns:a16="http://schemas.microsoft.com/office/drawing/2014/main" id="{365B3200-8105-CAA7-E03B-3816F14BA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519"/>
                <a:ext cx="616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Rectangle 1186">
                <a:extLst>
                  <a:ext uri="{FF2B5EF4-FFF2-40B4-BE49-F238E27FC236}">
                    <a16:creationId xmlns:a16="http://schemas.microsoft.com/office/drawing/2014/main" id="{1630C0D7-DD5F-F8E3-F4EB-C90FF522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525"/>
                <a:ext cx="529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Rectangle 1187">
                <a:extLst>
                  <a:ext uri="{FF2B5EF4-FFF2-40B4-BE49-F238E27FC236}">
                    <a16:creationId xmlns:a16="http://schemas.microsoft.com/office/drawing/2014/main" id="{90D486A4-737D-9137-9973-AE5A447B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3525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€ 96,127.34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1188">
                <a:extLst>
                  <a:ext uri="{FF2B5EF4-FFF2-40B4-BE49-F238E27FC236}">
                    <a16:creationId xmlns:a16="http://schemas.microsoft.com/office/drawing/2014/main" id="{769F62DE-67F5-8135-9470-1834723D8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352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1189">
                <a:extLst>
                  <a:ext uri="{FF2B5EF4-FFF2-40B4-BE49-F238E27FC236}">
                    <a16:creationId xmlns:a16="http://schemas.microsoft.com/office/drawing/2014/main" id="{04F15ADC-97B2-6A0B-0932-3A39F8FEA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519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Rectangle 1190">
                <a:extLst>
                  <a:ext uri="{FF2B5EF4-FFF2-40B4-BE49-F238E27FC236}">
                    <a16:creationId xmlns:a16="http://schemas.microsoft.com/office/drawing/2014/main" id="{DA4EFD0D-9656-9242-2A22-DE32DDC7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525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Rectangle 1191">
                <a:extLst>
                  <a:ext uri="{FF2B5EF4-FFF2-40B4-BE49-F238E27FC236}">
                    <a16:creationId xmlns:a16="http://schemas.microsoft.com/office/drawing/2014/main" id="{DD8EB52A-B70B-5913-10B0-E18572F3F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3525"/>
                <a:ext cx="46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€ 99,299.54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1192">
                <a:extLst>
                  <a:ext uri="{FF2B5EF4-FFF2-40B4-BE49-F238E27FC236}">
                    <a16:creationId xmlns:a16="http://schemas.microsoft.com/office/drawing/2014/main" id="{006FDBC5-EAE3-0D0E-6EC6-1F9FBD515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0" y="352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1193">
                <a:extLst>
                  <a:ext uri="{FF2B5EF4-FFF2-40B4-BE49-F238E27FC236}">
                    <a16:creationId xmlns:a16="http://schemas.microsoft.com/office/drawing/2014/main" id="{CF204795-55F7-BE69-2488-1532CB68C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3519"/>
                <a:ext cx="59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Rectangle 1194">
                <a:extLst>
                  <a:ext uri="{FF2B5EF4-FFF2-40B4-BE49-F238E27FC236}">
                    <a16:creationId xmlns:a16="http://schemas.microsoft.com/office/drawing/2014/main" id="{B35280BC-07B6-2ACA-F3AC-358DD50D0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525"/>
                <a:ext cx="50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1195">
                <a:extLst>
                  <a:ext uri="{FF2B5EF4-FFF2-40B4-BE49-F238E27FC236}">
                    <a16:creationId xmlns:a16="http://schemas.microsoft.com/office/drawing/2014/main" id="{9A640C0C-9C14-453F-1A1C-C33B12743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525"/>
                <a:ext cx="51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€ 102,576.43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1196">
                <a:extLst>
                  <a:ext uri="{FF2B5EF4-FFF2-40B4-BE49-F238E27FC236}">
                    <a16:creationId xmlns:a16="http://schemas.microsoft.com/office/drawing/2014/main" id="{4AC75510-AD2C-7153-D9B2-EE7F26916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" y="352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7" name="Rectangle 1197">
                <a:extLst>
                  <a:ext uri="{FF2B5EF4-FFF2-40B4-BE49-F238E27FC236}">
                    <a16:creationId xmlns:a16="http://schemas.microsoft.com/office/drawing/2014/main" id="{8A6D17CA-BAE1-1695-9ED1-661452D39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519"/>
                <a:ext cx="652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Rectangle 1198">
                <a:extLst>
                  <a:ext uri="{FF2B5EF4-FFF2-40B4-BE49-F238E27FC236}">
                    <a16:creationId xmlns:a16="http://schemas.microsoft.com/office/drawing/2014/main" id="{979633CC-E7F0-B740-49F6-42D52F07E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525"/>
                <a:ext cx="566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1199">
                <a:extLst>
                  <a:ext uri="{FF2B5EF4-FFF2-40B4-BE49-F238E27FC236}">
                    <a16:creationId xmlns:a16="http://schemas.microsoft.com/office/drawing/2014/main" id="{F6F15F3B-F7E7-79BF-1104-6141D03CB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5" y="3525"/>
                <a:ext cx="10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1200">
                <a:extLst>
                  <a:ext uri="{FF2B5EF4-FFF2-40B4-BE49-F238E27FC236}">
                    <a16:creationId xmlns:a16="http://schemas.microsoft.com/office/drawing/2014/main" id="{37F53139-F0E0-B11A-A410-1B234A50E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6" y="3525"/>
                <a:ext cx="45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192,301.78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1201">
                <a:extLst>
                  <a:ext uri="{FF2B5EF4-FFF2-40B4-BE49-F238E27FC236}">
                    <a16:creationId xmlns:a16="http://schemas.microsoft.com/office/drawing/2014/main" id="{2D8E96AF-D17C-D7D1-CA5D-1505FF806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3525"/>
                <a:ext cx="6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1202">
                <a:extLst>
                  <a:ext uri="{FF2B5EF4-FFF2-40B4-BE49-F238E27FC236}">
                    <a16:creationId xmlns:a16="http://schemas.microsoft.com/office/drawing/2014/main" id="{873C8C17-DBF5-CCB2-D360-980427878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" y="3519"/>
                <a:ext cx="708" cy="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Rectangle 1203">
                <a:extLst>
                  <a:ext uri="{FF2B5EF4-FFF2-40B4-BE49-F238E27FC236}">
                    <a16:creationId xmlns:a16="http://schemas.microsoft.com/office/drawing/2014/main" id="{857E5EA6-C160-EFB0-2341-489CA403A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525"/>
                <a:ext cx="622" cy="10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Rectangle 1204">
                <a:extLst>
                  <a:ext uri="{FF2B5EF4-FFF2-40B4-BE49-F238E27FC236}">
                    <a16:creationId xmlns:a16="http://schemas.microsoft.com/office/drawing/2014/main" id="{57300B43-80B5-559C-9817-530452630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7" y="3525"/>
                <a:ext cx="5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€ 583,361.56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1205">
                <a:extLst>
                  <a:ext uri="{FF2B5EF4-FFF2-40B4-BE49-F238E27FC236}">
                    <a16:creationId xmlns:a16="http://schemas.microsoft.com/office/drawing/2014/main" id="{DD7F171F-B7DE-053F-7620-D827FC081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2" y="3525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ptos Narrow" panose="020B00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1206">
                <a:extLst>
                  <a:ext uri="{FF2B5EF4-FFF2-40B4-BE49-F238E27FC236}">
                    <a16:creationId xmlns:a16="http://schemas.microsoft.com/office/drawing/2014/main" id="{061B810F-EDC4-2324-3681-4E2CD312C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3515"/>
                <a:ext cx="12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Rectangle 1207">
                <a:extLst>
                  <a:ext uri="{FF2B5EF4-FFF2-40B4-BE49-F238E27FC236}">
                    <a16:creationId xmlns:a16="http://schemas.microsoft.com/office/drawing/2014/main" id="{ACC0C543-BE79-B86B-DEC0-119C7C2E9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51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Rectangle 1208">
                <a:extLst>
                  <a:ext uri="{FF2B5EF4-FFF2-40B4-BE49-F238E27FC236}">
                    <a16:creationId xmlns:a16="http://schemas.microsoft.com/office/drawing/2014/main" id="{D03DF1D8-F0F7-4BAB-A32D-446CC9979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515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Rectangle 1209">
                <a:extLst>
                  <a:ext uri="{FF2B5EF4-FFF2-40B4-BE49-F238E27FC236}">
                    <a16:creationId xmlns:a16="http://schemas.microsoft.com/office/drawing/2014/main" id="{C11F47ED-5B0B-D186-B592-D49A1D490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351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Rectangle 1210">
                <a:extLst>
                  <a:ext uri="{FF2B5EF4-FFF2-40B4-BE49-F238E27FC236}">
                    <a16:creationId xmlns:a16="http://schemas.microsoft.com/office/drawing/2014/main" id="{20EE785D-422C-1281-6979-C895329ED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3515"/>
                <a:ext cx="6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Rectangle 1211">
                <a:extLst>
                  <a:ext uri="{FF2B5EF4-FFF2-40B4-BE49-F238E27FC236}">
                    <a16:creationId xmlns:a16="http://schemas.microsoft.com/office/drawing/2014/main" id="{5D52E5E9-C6EC-02C3-9F10-DA558FDC7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515"/>
                <a:ext cx="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19" name="Rectangle 1213">
              <a:extLst>
                <a:ext uri="{FF2B5EF4-FFF2-40B4-BE49-F238E27FC236}">
                  <a16:creationId xmlns:a16="http://schemas.microsoft.com/office/drawing/2014/main" id="{E729FC96-76CF-B7EF-C64D-54D44421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3515"/>
              <a:ext cx="58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Rectangle 1214">
              <a:extLst>
                <a:ext uri="{FF2B5EF4-FFF2-40B4-BE49-F238E27FC236}">
                  <a16:creationId xmlns:a16="http://schemas.microsoft.com/office/drawing/2014/main" id="{3B163DD1-C354-5D14-84E1-E98AD0F04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351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Rectangle 1215">
              <a:extLst>
                <a:ext uri="{FF2B5EF4-FFF2-40B4-BE49-F238E27FC236}">
                  <a16:creationId xmlns:a16="http://schemas.microsoft.com/office/drawing/2014/main" id="{7B63F9E9-9AF7-F409-CDA9-E29255A55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15"/>
              <a:ext cx="58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" name="Rectangle 1216">
              <a:extLst>
                <a:ext uri="{FF2B5EF4-FFF2-40B4-BE49-F238E27FC236}">
                  <a16:creationId xmlns:a16="http://schemas.microsoft.com/office/drawing/2014/main" id="{57FA71D1-FFEC-8950-BDC7-C01E9A5C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51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" name="Rectangle 1217">
              <a:extLst>
                <a:ext uri="{FF2B5EF4-FFF2-40B4-BE49-F238E27FC236}">
                  <a16:creationId xmlns:a16="http://schemas.microsoft.com/office/drawing/2014/main" id="{9726643A-073E-00DD-08C8-49FB019BC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3515"/>
              <a:ext cx="64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" name="Rectangle 1218">
              <a:extLst>
                <a:ext uri="{FF2B5EF4-FFF2-40B4-BE49-F238E27FC236}">
                  <a16:creationId xmlns:a16="http://schemas.microsoft.com/office/drawing/2014/main" id="{317E9387-4F38-4C67-0FD0-452EDD79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351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" name="Rectangle 1219">
              <a:extLst>
                <a:ext uri="{FF2B5EF4-FFF2-40B4-BE49-F238E27FC236}">
                  <a16:creationId xmlns:a16="http://schemas.microsoft.com/office/drawing/2014/main" id="{792B592A-E243-2025-4CBB-5FE32F828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" y="3515"/>
              <a:ext cx="70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Rectangle 1220">
              <a:extLst>
                <a:ext uri="{FF2B5EF4-FFF2-40B4-BE49-F238E27FC236}">
                  <a16:creationId xmlns:a16="http://schemas.microsoft.com/office/drawing/2014/main" id="{19AADEFD-F8DE-6151-D8E7-AF24FC6EB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3652"/>
              <a:ext cx="123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" name="Rectangle 1221">
              <a:extLst>
                <a:ext uri="{FF2B5EF4-FFF2-40B4-BE49-F238E27FC236}">
                  <a16:creationId xmlns:a16="http://schemas.microsoft.com/office/drawing/2014/main" id="{1257C6BC-276D-F266-BF83-CE418DADA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3640"/>
              <a:ext cx="123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Rectangle 1222">
              <a:extLst>
                <a:ext uri="{FF2B5EF4-FFF2-40B4-BE49-F238E27FC236}">
                  <a16:creationId xmlns:a16="http://schemas.microsoft.com/office/drawing/2014/main" id="{FE056585-44D5-CFC0-FCA4-E11280C06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640"/>
              <a:ext cx="1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9" name="Rectangle 1223">
              <a:extLst>
                <a:ext uri="{FF2B5EF4-FFF2-40B4-BE49-F238E27FC236}">
                  <a16:creationId xmlns:a16="http://schemas.microsoft.com/office/drawing/2014/main" id="{6854C4E0-AA9D-0D48-0327-1ED2204B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652"/>
              <a:ext cx="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0" name="Rectangle 1224">
              <a:extLst>
                <a:ext uri="{FF2B5EF4-FFF2-40B4-BE49-F238E27FC236}">
                  <a16:creationId xmlns:a16="http://schemas.microsoft.com/office/drawing/2014/main" id="{DB01D3F3-2754-023A-FD2E-66F6CA536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3652"/>
              <a:ext cx="60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1" name="Rectangle 1225">
              <a:extLst>
                <a:ext uri="{FF2B5EF4-FFF2-40B4-BE49-F238E27FC236}">
                  <a16:creationId xmlns:a16="http://schemas.microsoft.com/office/drawing/2014/main" id="{277DC192-D3AC-B175-5852-53BEDCDC6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3640"/>
              <a:ext cx="60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2" name="Rectangle 1226">
              <a:extLst>
                <a:ext uri="{FF2B5EF4-FFF2-40B4-BE49-F238E27FC236}">
                  <a16:creationId xmlns:a16="http://schemas.microsoft.com/office/drawing/2014/main" id="{1B66300C-D2DB-F87D-9076-C0C9CF65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3640"/>
              <a:ext cx="1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3" name="Rectangle 1227">
              <a:extLst>
                <a:ext uri="{FF2B5EF4-FFF2-40B4-BE49-F238E27FC236}">
                  <a16:creationId xmlns:a16="http://schemas.microsoft.com/office/drawing/2014/main" id="{3180B874-2493-8503-060F-1980D3035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3652"/>
              <a:ext cx="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" name="Rectangle 1228">
              <a:extLst>
                <a:ext uri="{FF2B5EF4-FFF2-40B4-BE49-F238E27FC236}">
                  <a16:creationId xmlns:a16="http://schemas.microsoft.com/office/drawing/2014/main" id="{207755C3-98A7-E46C-CEAE-D82B7377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652"/>
              <a:ext cx="60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" name="Rectangle 1229">
              <a:extLst>
                <a:ext uri="{FF2B5EF4-FFF2-40B4-BE49-F238E27FC236}">
                  <a16:creationId xmlns:a16="http://schemas.microsoft.com/office/drawing/2014/main" id="{8C62514E-7CFA-8202-BE47-7DABAB5BE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640"/>
              <a:ext cx="60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" name="Rectangle 1230">
              <a:extLst>
                <a:ext uri="{FF2B5EF4-FFF2-40B4-BE49-F238E27FC236}">
                  <a16:creationId xmlns:a16="http://schemas.microsoft.com/office/drawing/2014/main" id="{40DF3438-04BB-C2C2-531F-3FA1EDE74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640"/>
              <a:ext cx="1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7" name="Rectangle 1231">
              <a:extLst>
                <a:ext uri="{FF2B5EF4-FFF2-40B4-BE49-F238E27FC236}">
                  <a16:creationId xmlns:a16="http://schemas.microsoft.com/office/drawing/2014/main" id="{011A2010-8979-420E-D2D0-ADD9CC50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652"/>
              <a:ext cx="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8" name="Rectangle 1232">
              <a:extLst>
                <a:ext uri="{FF2B5EF4-FFF2-40B4-BE49-F238E27FC236}">
                  <a16:creationId xmlns:a16="http://schemas.microsoft.com/office/drawing/2014/main" id="{B747DD2E-0636-BA1E-133F-BD722A7F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3652"/>
              <a:ext cx="58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9" name="Rectangle 1233">
              <a:extLst>
                <a:ext uri="{FF2B5EF4-FFF2-40B4-BE49-F238E27FC236}">
                  <a16:creationId xmlns:a16="http://schemas.microsoft.com/office/drawing/2014/main" id="{D6B02C55-023B-46E5-27BD-6FC9DF39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3640"/>
              <a:ext cx="58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0" name="Rectangle 1234">
              <a:extLst>
                <a:ext uri="{FF2B5EF4-FFF2-40B4-BE49-F238E27FC236}">
                  <a16:creationId xmlns:a16="http://schemas.microsoft.com/office/drawing/2014/main" id="{A3B453E5-F354-60FD-1EF4-0D7B9AC5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3640"/>
              <a:ext cx="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1" name="Rectangle 1235">
              <a:extLst>
                <a:ext uri="{FF2B5EF4-FFF2-40B4-BE49-F238E27FC236}">
                  <a16:creationId xmlns:a16="http://schemas.microsoft.com/office/drawing/2014/main" id="{4A88B0EE-1FBD-EFA0-6F97-E654893ED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3652"/>
              <a:ext cx="1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2" name="Rectangle 1236">
              <a:extLst>
                <a:ext uri="{FF2B5EF4-FFF2-40B4-BE49-F238E27FC236}">
                  <a16:creationId xmlns:a16="http://schemas.microsoft.com/office/drawing/2014/main" id="{C705F00A-E4D0-3BD7-83C0-16A82D32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652"/>
              <a:ext cx="58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3" name="Rectangle 1237">
              <a:extLst>
                <a:ext uri="{FF2B5EF4-FFF2-40B4-BE49-F238E27FC236}">
                  <a16:creationId xmlns:a16="http://schemas.microsoft.com/office/drawing/2014/main" id="{DF7DF4D5-C7F5-5ADB-B906-8CD43180F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3640"/>
              <a:ext cx="58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4" name="Rectangle 1238">
              <a:extLst>
                <a:ext uri="{FF2B5EF4-FFF2-40B4-BE49-F238E27FC236}">
                  <a16:creationId xmlns:a16="http://schemas.microsoft.com/office/drawing/2014/main" id="{279082FD-77E8-9D1C-B3C4-347539D2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3640"/>
              <a:ext cx="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5" name="Rectangle 1239">
              <a:extLst>
                <a:ext uri="{FF2B5EF4-FFF2-40B4-BE49-F238E27FC236}">
                  <a16:creationId xmlns:a16="http://schemas.microsoft.com/office/drawing/2014/main" id="{D7D741DF-B271-4D61-A7F7-B98746F4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3652"/>
              <a:ext cx="1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6" name="Rectangle 1240">
              <a:extLst>
                <a:ext uri="{FF2B5EF4-FFF2-40B4-BE49-F238E27FC236}">
                  <a16:creationId xmlns:a16="http://schemas.microsoft.com/office/drawing/2014/main" id="{F607687B-6D0C-0553-8472-8BFFEC1F0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652"/>
              <a:ext cx="64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7" name="Rectangle 1241">
              <a:extLst>
                <a:ext uri="{FF2B5EF4-FFF2-40B4-BE49-F238E27FC236}">
                  <a16:creationId xmlns:a16="http://schemas.microsoft.com/office/drawing/2014/main" id="{9340DDF5-F607-5033-CFF8-952A2F97E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640"/>
              <a:ext cx="640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8" name="Rectangle 1242">
              <a:extLst>
                <a:ext uri="{FF2B5EF4-FFF2-40B4-BE49-F238E27FC236}">
                  <a16:creationId xmlns:a16="http://schemas.microsoft.com/office/drawing/2014/main" id="{08830F8D-3672-02AD-4982-428AD5E53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3640"/>
              <a:ext cx="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9" name="Rectangle 1243">
              <a:extLst>
                <a:ext uri="{FF2B5EF4-FFF2-40B4-BE49-F238E27FC236}">
                  <a16:creationId xmlns:a16="http://schemas.microsoft.com/office/drawing/2014/main" id="{D743289D-8480-CC39-C183-51026290A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3652"/>
              <a:ext cx="1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0" name="Rectangle 1244">
              <a:extLst>
                <a:ext uri="{FF2B5EF4-FFF2-40B4-BE49-F238E27FC236}">
                  <a16:creationId xmlns:a16="http://schemas.microsoft.com/office/drawing/2014/main" id="{4A8EA9A8-DF4E-D6DD-F42B-AD819377B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3652"/>
              <a:ext cx="69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1" name="Rectangle 1245">
              <a:extLst>
                <a:ext uri="{FF2B5EF4-FFF2-40B4-BE49-F238E27FC236}">
                  <a16:creationId xmlns:a16="http://schemas.microsoft.com/office/drawing/2014/main" id="{9298790D-2039-148A-DE23-30145CB24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3640"/>
              <a:ext cx="6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775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853EC-429E-05A9-E972-D55498BC4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C734-BBFB-5028-D91B-69B8338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85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Resource Implications</a:t>
            </a:r>
            <a:br>
              <a:rPr lang="en-GB" dirty="0"/>
            </a:br>
            <a:r>
              <a:rPr lang="en-GB" sz="3100" i="1" dirty="0"/>
              <a:t>Indicative Expenditures (Op-Ex, SaaS)</a:t>
            </a:r>
            <a:endParaRPr lang="en-GB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0190F1-1CD3-010D-434B-3359C0E0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2" y="1000886"/>
            <a:ext cx="9690679" cy="53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29FB56-C734-5C54-47B6-98202913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920A-7CB0-E071-CFB1-2171406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145"/>
          </a:xfrm>
        </p:spPr>
        <p:txBody>
          <a:bodyPr/>
          <a:lstStyle/>
          <a:p>
            <a:pPr algn="ctr"/>
            <a:r>
              <a:rPr lang="en-GB" dirty="0"/>
              <a:t>Additional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0301-6755-7D8D-A179-EC158828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696989"/>
          </a:xfrm>
        </p:spPr>
        <p:txBody>
          <a:bodyPr/>
          <a:lstStyle/>
          <a:p>
            <a:r>
              <a:rPr lang="en-US" dirty="0"/>
              <a:t>Total EU Grant 250 000 EUR</a:t>
            </a:r>
          </a:p>
          <a:p>
            <a:pPr lvl="1"/>
            <a:r>
              <a:rPr lang="en-GB" dirty="0"/>
              <a:t>Allocated for VMS procurement 177 000 EUR</a:t>
            </a:r>
          </a:p>
          <a:p>
            <a:pPr lvl="1"/>
            <a:r>
              <a:rPr lang="en-GB" dirty="0"/>
              <a:t>Additional funds from other unused lines may be used to complement VMS procurement within limits provided by the donor or via renegotiation of the grant (including project extension if necessary)</a:t>
            </a:r>
          </a:p>
          <a:p>
            <a:pPr lvl="1"/>
            <a:r>
              <a:rPr lang="en-GB" dirty="0"/>
              <a:t>Available funds will </a:t>
            </a:r>
            <a:r>
              <a:rPr lang="en-GB" i="1" dirty="0"/>
              <a:t>partially </a:t>
            </a:r>
            <a:r>
              <a:rPr lang="en-GB" dirty="0"/>
              <a:t>cover procurement of SaaS VMS or will be able to support subscription for 3-4 years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AD3352C-79A7-C369-FB67-9A8A564A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368160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70D87-4212-E612-6526-1281F865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B142-719C-A7B1-AFBB-2D6D48BE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14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409E-8997-AE53-A806-0339E3F3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897"/>
            <a:ext cx="7972142" cy="4200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SaaP</a:t>
            </a:r>
          </a:p>
          <a:p>
            <a:pPr lvl="1"/>
            <a:r>
              <a:rPr lang="en-US" dirty="0"/>
              <a:t>Higher resource needs (human, financial, infrastructure)</a:t>
            </a:r>
          </a:p>
          <a:p>
            <a:pPr lvl="1"/>
            <a:r>
              <a:rPr lang="en-GB" dirty="0"/>
              <a:t>Arguably provides better security and control</a:t>
            </a:r>
          </a:p>
          <a:p>
            <a:pPr lvl="1"/>
            <a:r>
              <a:rPr lang="en-GB" dirty="0"/>
              <a:t>Utilized in larger organization with adequate resources to provide necessary support</a:t>
            </a:r>
          </a:p>
          <a:p>
            <a:r>
              <a:rPr lang="en-GB" dirty="0"/>
              <a:t>SaaS</a:t>
            </a:r>
          </a:p>
          <a:p>
            <a:pPr lvl="1"/>
            <a:r>
              <a:rPr lang="en-GB" dirty="0"/>
              <a:t>Much more flexible (scalability, upgrades, future-proof)</a:t>
            </a:r>
          </a:p>
          <a:p>
            <a:pPr lvl="1"/>
            <a:r>
              <a:rPr lang="en-GB" dirty="0"/>
              <a:t>Financially better value proposition</a:t>
            </a:r>
          </a:p>
          <a:p>
            <a:pPr lvl="1"/>
            <a:r>
              <a:rPr lang="en-GB" dirty="0"/>
              <a:t>Possibly inferior Security and control compared to SaaP (although risk can be mitigated or eliminated) </a:t>
            </a:r>
          </a:p>
          <a:p>
            <a:pPr lvl="1"/>
            <a:r>
              <a:rPr lang="en-GB" dirty="0"/>
              <a:t>Utilized in resource-limited context</a:t>
            </a:r>
          </a:p>
          <a:p>
            <a:pPr lvl="1"/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1855E2F-27E4-18B4-805B-E4DC90436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368160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02D-D11B-E5D8-D3A0-D3E854AB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3078"/>
          </a:xfrm>
        </p:spPr>
        <p:txBody>
          <a:bodyPr/>
          <a:lstStyle/>
          <a:p>
            <a:r>
              <a:rPr lang="en-US" dirty="0"/>
              <a:t>Presentation Outlines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EC14-D88D-24E6-6A8A-5D5BD57A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8204"/>
            <a:ext cx="7886700" cy="3788981"/>
          </a:xfrm>
        </p:spPr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Hosting Options</a:t>
            </a:r>
          </a:p>
          <a:p>
            <a:r>
              <a:rPr lang="en-GB" dirty="0"/>
              <a:t>Practices by other RFMO/Bs</a:t>
            </a:r>
          </a:p>
          <a:p>
            <a:r>
              <a:rPr lang="en-GB" dirty="0"/>
              <a:t>Resource Implications</a:t>
            </a:r>
          </a:p>
          <a:p>
            <a:r>
              <a:rPr lang="en-GB" dirty="0"/>
              <a:t>Additional Remarks</a:t>
            </a:r>
          </a:p>
          <a:p>
            <a:r>
              <a:rPr lang="en-GB" dirty="0"/>
              <a:t>Conclusions</a:t>
            </a:r>
          </a:p>
          <a:p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59BB118-BB32-ABAF-F500-D07A2FB2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187185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48A264-406A-04AD-F068-BD0EB17F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6248E-DA31-999F-C87D-AF52D4146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46" y="1048079"/>
            <a:ext cx="5791200" cy="2609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End of 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https://siofa.org/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secretariat@siofa.org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74121-BD3B-81EC-7500-A6474609C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785" y="3882643"/>
            <a:ext cx="3046521" cy="118108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Johnny Louys (Mr)</a:t>
            </a:r>
          </a:p>
          <a:p>
            <a:r>
              <a:rPr lang="en-US" dirty="0">
                <a:solidFill>
                  <a:schemeClr val="bg1"/>
                </a:solidFill>
              </a:rPr>
              <a:t>Compliance Officer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(p): +262 (0) 693 44 35 35</a:t>
            </a:r>
          </a:p>
          <a:p>
            <a:r>
              <a:rPr lang="en-GB" dirty="0">
                <a:solidFill>
                  <a:schemeClr val="bg1"/>
                </a:solidFill>
              </a:rPr>
              <a:t>(e): johnny.louys@siofa.org</a:t>
            </a:r>
          </a:p>
          <a:p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9A1EEBE-3A50-5908-ACDC-652116075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3" y="5063723"/>
            <a:ext cx="5093219" cy="11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02D-D11B-E5D8-D3A0-D3E854AB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6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Background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EC14-D88D-24E6-6A8A-5D5BD57A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542535"/>
          </a:xfrm>
        </p:spPr>
        <p:txBody>
          <a:bodyPr/>
          <a:lstStyle/>
          <a:p>
            <a:r>
              <a:rPr lang="en-US" dirty="0"/>
              <a:t>Adoption of CMM 16 (2023) – Vessel Monitoring System by MoP10</a:t>
            </a:r>
          </a:p>
          <a:p>
            <a:r>
              <a:rPr lang="en-US" dirty="0"/>
              <a:t>Establishment of VMS WG by MoP10</a:t>
            </a:r>
          </a:p>
          <a:p>
            <a:r>
              <a:rPr lang="en-US" dirty="0"/>
              <a:t>Adoption of the SIOFA VMS SSPs by MoP11</a:t>
            </a:r>
          </a:p>
          <a:p>
            <a:r>
              <a:rPr lang="en-US" dirty="0"/>
              <a:t>Agreement to continue intersessional works by MoP11</a:t>
            </a:r>
          </a:p>
          <a:p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59BB118-BB32-ABAF-F500-D07A2FB2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368160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0D8F1-7AB1-691C-7739-67CC5031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71E3-F3C5-840B-ABC5-0273AF7C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6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FE0A-90D7-2F3B-65DA-1687F465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542535"/>
          </a:xfrm>
        </p:spPr>
        <p:txBody>
          <a:bodyPr/>
          <a:lstStyle/>
          <a:p>
            <a:r>
              <a:rPr lang="en-US" dirty="0"/>
              <a:t>Software as a Product</a:t>
            </a:r>
          </a:p>
          <a:p>
            <a:pPr lvl="1"/>
            <a:r>
              <a:rPr lang="en-GB" dirty="0"/>
              <a:t>Client Purchases ownership of software/service</a:t>
            </a:r>
          </a:p>
          <a:p>
            <a:pPr lvl="1"/>
            <a:r>
              <a:rPr lang="en-GB" dirty="0"/>
              <a:t>Deployed and managed on-site</a:t>
            </a:r>
          </a:p>
          <a:p>
            <a:pPr lvl="1"/>
            <a:r>
              <a:rPr lang="en-GB" dirty="0"/>
              <a:t>Deployment also requires the installation of necessary infrastructure (servers, networks, data storage modular services etc)</a:t>
            </a:r>
          </a:p>
          <a:p>
            <a:pPr lvl="1"/>
            <a:r>
              <a:rPr lang="en-GB" dirty="0"/>
              <a:t>One-off payment structure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68672AF-28B4-9048-C132-20DDD6CF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368160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43C7D-CC86-9403-5683-5B72F675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E7B6-CAF6-5C4C-DE13-0398B14F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6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CF4-6A0A-006D-C7E3-BCF96798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542535"/>
          </a:xfrm>
        </p:spPr>
        <p:txBody>
          <a:bodyPr/>
          <a:lstStyle/>
          <a:p>
            <a:r>
              <a:rPr lang="en-US" dirty="0"/>
              <a:t>Software as a Service</a:t>
            </a:r>
          </a:p>
          <a:p>
            <a:pPr lvl="1"/>
            <a:r>
              <a:rPr lang="en-GB" dirty="0"/>
              <a:t>Client subscribes to access software/service</a:t>
            </a:r>
          </a:p>
          <a:p>
            <a:pPr lvl="1"/>
            <a:r>
              <a:rPr lang="en-GB" dirty="0"/>
              <a:t>No deployment required (Cloud-based)</a:t>
            </a:r>
          </a:p>
          <a:p>
            <a:pPr lvl="1"/>
            <a:r>
              <a:rPr lang="en-GB" dirty="0"/>
              <a:t>Minimum infrastructure required </a:t>
            </a:r>
          </a:p>
          <a:p>
            <a:pPr lvl="1"/>
            <a:r>
              <a:rPr lang="en-GB" dirty="0"/>
              <a:t>Payment structure is usually based on the duration of access to service (monthly or annual payments)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0AB960D-21DA-0985-4A25-72F9302D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91" y="5368160"/>
            <a:ext cx="5093218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6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AF80E-919F-F793-C0E0-C60DD702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EEBA-753A-B531-288E-F30AFEB9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6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51D2-3771-D836-CE6D-9DFA2B59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542535"/>
          </a:xfrm>
        </p:spPr>
        <p:txBody>
          <a:bodyPr/>
          <a:lstStyle/>
          <a:p>
            <a:r>
              <a:rPr lang="en-US" dirty="0"/>
              <a:t>Software as a Product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A video cassette on a table&#10;&#10;Description automatically generated">
            <a:extLst>
              <a:ext uri="{FF2B5EF4-FFF2-40B4-BE49-F238E27FC236}">
                <a16:creationId xmlns:a16="http://schemas.microsoft.com/office/drawing/2014/main" id="{231A23CF-DFB5-F717-98F3-73F2ACCE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410" y="1916567"/>
            <a:ext cx="3111294" cy="1769289"/>
          </a:xfrm>
          <a:prstGeom prst="rect">
            <a:avLst/>
          </a:prstGeom>
        </p:spPr>
      </p:pic>
      <p:pic>
        <p:nvPicPr>
          <p:cNvPr id="7" name="Picture 6" descr="A close-up of a cd&#10;&#10;Description automatically generated">
            <a:extLst>
              <a:ext uri="{FF2B5EF4-FFF2-40B4-BE49-F238E27FC236}">
                <a16:creationId xmlns:a16="http://schemas.microsoft.com/office/drawing/2014/main" id="{49E3BE5B-9958-83C4-22FF-B08BE0CD0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8" y="3817073"/>
            <a:ext cx="2020313" cy="2040893"/>
          </a:xfrm>
          <a:prstGeom prst="rect">
            <a:avLst/>
          </a:prstGeom>
        </p:spPr>
      </p:pic>
      <p:pic>
        <p:nvPicPr>
          <p:cNvPr id="10" name="Picture 9" descr="A cassette tape with a few tapes&#10;&#10;Description automatically generated">
            <a:extLst>
              <a:ext uri="{FF2B5EF4-FFF2-40B4-BE49-F238E27FC236}">
                <a16:creationId xmlns:a16="http://schemas.microsoft.com/office/drawing/2014/main" id="{95520136-78FA-6761-DA58-F30FFB3C8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0" y="4138937"/>
            <a:ext cx="2363957" cy="1703891"/>
          </a:xfrm>
          <a:prstGeom prst="rect">
            <a:avLst/>
          </a:prstGeom>
        </p:spPr>
      </p:pic>
      <p:pic>
        <p:nvPicPr>
          <p:cNvPr id="12" name="Picture 11" descr="A wooden shelf with records in it&#10;&#10;Description automatically generated">
            <a:extLst>
              <a:ext uri="{FF2B5EF4-FFF2-40B4-BE49-F238E27FC236}">
                <a16:creationId xmlns:a16="http://schemas.microsoft.com/office/drawing/2014/main" id="{01E21AA8-7E68-3517-3D54-FB597E4B3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54" y="1657732"/>
            <a:ext cx="2780069" cy="35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32F9F-CD93-E822-E17E-59DBADC9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9277-F0DF-38D0-CBBE-DB8332BA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76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CCED-33E0-FE42-292A-7DEFAE29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486"/>
            <a:ext cx="7886700" cy="3542535"/>
          </a:xfrm>
        </p:spPr>
        <p:txBody>
          <a:bodyPr/>
          <a:lstStyle/>
          <a:p>
            <a:r>
              <a:rPr lang="en-US" dirty="0"/>
              <a:t>Software as a Service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D9681-7162-1CF1-51F3-D5000947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92174"/>
            <a:ext cx="2977584" cy="16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black text&#10;&#10;Description automatically generated">
            <a:extLst>
              <a:ext uri="{FF2B5EF4-FFF2-40B4-BE49-F238E27FC236}">
                <a16:creationId xmlns:a16="http://schemas.microsoft.com/office/drawing/2014/main" id="{0A0301FC-13D2-40B3-2948-088AB229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73" y="2184107"/>
            <a:ext cx="3612333" cy="97035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18DCA61-C341-8803-39D4-986E3EFD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95753"/>
            <a:ext cx="2977585" cy="19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80F130F-915D-0696-42B0-79AEEFCA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52" y="3429000"/>
            <a:ext cx="4601174" cy="25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48A98-B11F-8C82-756A-058075078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2783-FD34-B59B-BA78-D76B73BA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30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r>
              <a:rPr lang="en-GB" sz="3600" dirty="0"/>
              <a:t>Comparison of Common Attributes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D93452-4467-108A-1ADF-BC2BB14B1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840562"/>
              </p:ext>
            </p:extLst>
          </p:nvPr>
        </p:nvGraphicFramePr>
        <p:xfrm>
          <a:off x="94495" y="1548142"/>
          <a:ext cx="8895597" cy="4890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199">
                  <a:extLst>
                    <a:ext uri="{9D8B030D-6E8A-4147-A177-3AD203B41FA5}">
                      <a16:colId xmlns:a16="http://schemas.microsoft.com/office/drawing/2014/main" val="3905542244"/>
                    </a:ext>
                  </a:extLst>
                </a:gridCol>
                <a:gridCol w="2965199">
                  <a:extLst>
                    <a:ext uri="{9D8B030D-6E8A-4147-A177-3AD203B41FA5}">
                      <a16:colId xmlns:a16="http://schemas.microsoft.com/office/drawing/2014/main" val="1713034948"/>
                    </a:ext>
                  </a:extLst>
                </a:gridCol>
                <a:gridCol w="2965199">
                  <a:extLst>
                    <a:ext uri="{9D8B030D-6E8A-4147-A177-3AD203B41FA5}">
                      <a16:colId xmlns:a16="http://schemas.microsoft.com/office/drawing/2014/main" val="890999197"/>
                    </a:ext>
                  </a:extLst>
                </a:gridCol>
              </a:tblGrid>
              <a:tr h="383106"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30906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DEPLOYMENT LOCATION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Cloud-Based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271607"/>
                  </a:ext>
                </a:extLst>
              </a:tr>
              <a:tr h="862348">
                <a:tc>
                  <a:txBody>
                    <a:bodyPr/>
                    <a:lstStyle/>
                    <a:p>
                      <a:r>
                        <a:rPr lang="en-US" sz="1600" dirty="0"/>
                        <a:t>CONTROL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Possible, but it comes at a cost /a may required additional infrastructure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based on hosting technology, (although improvements are noted)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80782"/>
                  </a:ext>
                </a:extLst>
              </a:tr>
              <a:tr h="1121052">
                <a:tc>
                  <a:txBody>
                    <a:bodyPr/>
                    <a:lstStyle/>
                    <a:p>
                      <a:r>
                        <a:rPr lang="en-US" sz="1600" dirty="0"/>
                        <a:t>SECURITY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High, but contingent on available infrastructure further impacting cost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dependent, but in most cases offering security measures on par with SaaP deployment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4309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r>
                        <a:rPr lang="en-US" sz="1600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flexibility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775816"/>
                  </a:ext>
                </a:extLst>
              </a:tr>
              <a:tr h="1638461">
                <a:tc>
                  <a:txBody>
                    <a:bodyPr/>
                    <a:lstStyle/>
                    <a:p>
                      <a:r>
                        <a:rPr lang="en-US" sz="1600" dirty="0"/>
                        <a:t>COST STRUCTURE &amp; EXPENSES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One-off, new services may require reinvestment, high upfront cost.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 duration of service (monthly or annually), cost commensurate with types  &amp;level of services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33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1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3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190C6-57BD-F7F3-A996-6FC4184C0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3136-EC08-2B8B-5835-4B15AE55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30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Hosting Options</a:t>
            </a:r>
            <a:br>
              <a:rPr lang="en-GB" dirty="0"/>
            </a:br>
            <a:r>
              <a:rPr lang="en-GB" sz="3600" dirty="0"/>
              <a:t>Comparison of Common Attributes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A874D0-106C-15B9-51D3-DD74C5397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446919"/>
              </p:ext>
            </p:extLst>
          </p:nvPr>
        </p:nvGraphicFramePr>
        <p:xfrm>
          <a:off x="72428" y="1720159"/>
          <a:ext cx="8999144" cy="388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934">
                  <a:extLst>
                    <a:ext uri="{9D8B030D-6E8A-4147-A177-3AD203B41FA5}">
                      <a16:colId xmlns:a16="http://schemas.microsoft.com/office/drawing/2014/main" val="3905542244"/>
                    </a:ext>
                  </a:extLst>
                </a:gridCol>
                <a:gridCol w="3005105">
                  <a:extLst>
                    <a:ext uri="{9D8B030D-6E8A-4147-A177-3AD203B41FA5}">
                      <a16:colId xmlns:a16="http://schemas.microsoft.com/office/drawing/2014/main" val="1713034948"/>
                    </a:ext>
                  </a:extLst>
                </a:gridCol>
                <a:gridCol w="3005105">
                  <a:extLst>
                    <a:ext uri="{9D8B030D-6E8A-4147-A177-3AD203B41FA5}">
                      <a16:colId xmlns:a16="http://schemas.microsoft.com/office/drawing/2014/main" val="890999197"/>
                    </a:ext>
                  </a:extLst>
                </a:gridCol>
              </a:tblGrid>
              <a:tr h="406230"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530906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sz="1600" dirty="0"/>
                        <a:t>UPGRADES &amp; MAINTENANCE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Generally, </a:t>
                      </a:r>
                      <a:r>
                        <a:rPr lang="en-GB" dirty="0"/>
                        <a:t>it requires additional reinvestment and substantial man-hours for </a:t>
                      </a:r>
                      <a:r>
                        <a:rPr lang="en-US" dirty="0"/>
                        <a:t>major upgrades.</a:t>
                      </a:r>
                    </a:p>
                    <a:p>
                      <a:r>
                        <a:rPr lang="en-US" dirty="0"/>
                        <a:t>Maintenance may be costly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Upgrades will only impact subscription costs, and deployment of new services is immediately (over the air)</a:t>
                      </a:r>
                    </a:p>
                    <a:p>
                      <a:r>
                        <a:rPr lang="en-US" dirty="0"/>
                        <a:t>Included as part of the Service Agreement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43713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sz="1600" dirty="0"/>
                        <a:t>DATALOSS &amp; REDUNDANCIES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suitable infrastructure, specialized hardware and technical expertise to meet minimum requirements to implement </a:t>
                      </a:r>
                      <a:r>
                        <a:rPr lang="en-US" dirty="0" err="1"/>
                        <a:t>dataloss</a:t>
                      </a:r>
                      <a:r>
                        <a:rPr lang="en-US" dirty="0"/>
                        <a:t> prevention measures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DLP may be included in the service level agreement. </a:t>
                      </a:r>
                    </a:p>
                    <a:p>
                      <a:r>
                        <a:rPr lang="en-US" dirty="0"/>
                        <a:t>Cloud computing is inherently designed with redundancy in mind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7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7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1289</Words>
  <Application>Microsoft Office PowerPoint</Application>
  <PresentationFormat>On-screen Show (4:3)</PresentationFormat>
  <Paragraphs>431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Narrow</vt:lpstr>
      <vt:lpstr>Arial</vt:lpstr>
      <vt:lpstr>Calibri</vt:lpstr>
      <vt:lpstr>Calibri Light</vt:lpstr>
      <vt:lpstr>Office Theme</vt:lpstr>
      <vt:lpstr>Hosting Options for the SIOFA VMS</vt:lpstr>
      <vt:lpstr>Presentation Outlines</vt:lpstr>
      <vt:lpstr>Background </vt:lpstr>
      <vt:lpstr>Hosting Options </vt:lpstr>
      <vt:lpstr>Hosting Options </vt:lpstr>
      <vt:lpstr>Hosting Options </vt:lpstr>
      <vt:lpstr>Hosting Options </vt:lpstr>
      <vt:lpstr>Hosting Options Comparison of Common Attributes</vt:lpstr>
      <vt:lpstr>Hosting Options Comparison of Common Attributes</vt:lpstr>
      <vt:lpstr>Comparison costs associated with Deployment Models</vt:lpstr>
      <vt:lpstr>Practices by other RFMO/Bs</vt:lpstr>
      <vt:lpstr>Practices by other RFMO/Bs</vt:lpstr>
      <vt:lpstr>Resource Implications – Considerations</vt:lpstr>
      <vt:lpstr>Resource Implications – Considerations</vt:lpstr>
      <vt:lpstr>Resource Implications Indicative Expenditures (Cap-Ex)</vt:lpstr>
      <vt:lpstr>Resource Implications Indicative Expenditures (Op-Ex, SaaP)</vt:lpstr>
      <vt:lpstr>Resource Implications Indicative Expenditures (Op-Ex, SaaS)</vt:lpstr>
      <vt:lpstr>Additional Remarks</vt:lpstr>
      <vt:lpstr>Conclusions</vt:lpstr>
      <vt:lpstr>End of Presentation   https://siofa.org/   secretariat@siofa.org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Southern Indian Ocean Fisheries Agreement (SIOFA)</dc:title>
  <dc:creator>Johnny Louys</dc:creator>
  <cp:lastModifiedBy>Johnny Louys</cp:lastModifiedBy>
  <cp:revision>2</cp:revision>
  <dcterms:created xsi:type="dcterms:W3CDTF">2023-04-24T06:45:16Z</dcterms:created>
  <dcterms:modified xsi:type="dcterms:W3CDTF">2024-11-19T14:01:02Z</dcterms:modified>
</cp:coreProperties>
</file>